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1"/>
  </p:notesMasterIdLst>
  <p:sldIdLst>
    <p:sldId id="258" r:id="rId5"/>
    <p:sldId id="260" r:id="rId6"/>
    <p:sldId id="261" r:id="rId7"/>
    <p:sldId id="314" r:id="rId8"/>
    <p:sldId id="262" r:id="rId9"/>
    <p:sldId id="264" r:id="rId10"/>
    <p:sldId id="265" r:id="rId11"/>
    <p:sldId id="257" r:id="rId12"/>
    <p:sldId id="266" r:id="rId13"/>
    <p:sldId id="273" r:id="rId14"/>
    <p:sldId id="282" r:id="rId15"/>
    <p:sldId id="269" r:id="rId16"/>
    <p:sldId id="270" r:id="rId17"/>
    <p:sldId id="271" r:id="rId18"/>
    <p:sldId id="272" r:id="rId19"/>
    <p:sldId id="276" r:id="rId20"/>
    <p:sldId id="277" r:id="rId21"/>
    <p:sldId id="315" r:id="rId22"/>
    <p:sldId id="316" r:id="rId23"/>
    <p:sldId id="317" r:id="rId24"/>
    <p:sldId id="318" r:id="rId25"/>
    <p:sldId id="320" r:id="rId26"/>
    <p:sldId id="321" r:id="rId27"/>
    <p:sldId id="322" r:id="rId28"/>
    <p:sldId id="323" r:id="rId29"/>
    <p:sldId id="31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41A5"/>
    <a:srgbClr val="8E41C7"/>
    <a:srgbClr val="435161"/>
    <a:srgbClr val="333E4B"/>
    <a:srgbClr val="00ACEE"/>
    <a:srgbClr val="7A34AE"/>
    <a:srgbClr val="0096B4"/>
    <a:srgbClr val="00C7EE"/>
    <a:srgbClr val="FF3654"/>
    <a:srgbClr val="24B6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D6FD08-377C-4B1B-B177-D1A46B5517AB}" v="1425" dt="2023-01-29T16:36:36.2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271" autoAdjust="0"/>
  </p:normalViewPr>
  <p:slideViewPr>
    <p:cSldViewPr snapToGrid="0">
      <p:cViewPr varScale="1">
        <p:scale>
          <a:sx n="111" d="100"/>
          <a:sy n="111" d="100"/>
        </p:scale>
        <p:origin x="558" y="180"/>
      </p:cViewPr>
      <p:guideLst/>
    </p:cSldViewPr>
  </p:slideViewPr>
  <p:outlineViewPr>
    <p:cViewPr>
      <p:scale>
        <a:sx n="33" d="100"/>
        <a:sy n="33" d="100"/>
      </p:scale>
      <p:origin x="0" y="-996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CA7398-1DE9-41CC-AD8A-2C86907754B3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8FEA4A-0AEC-4B48-921B-DF3377988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62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FEA4A-0AEC-4B48-921B-DF33779880E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7345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FEA4A-0AEC-4B48-921B-DF33779880EA}" type="slidenum">
              <a:rPr lang="en-US" smtClean="0"/>
              <a:t>10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45B22607-03E4-6A27-55A5-913DCE494D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5041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FEA4A-0AEC-4B48-921B-DF33779880EA}" type="slidenum">
              <a:rPr lang="en-US" smtClean="0"/>
              <a:t>11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9518F297-F942-527F-C0AD-91A786B922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762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FEA4A-0AEC-4B48-921B-DF33779880EA}" type="slidenum">
              <a:rPr lang="en-US" smtClean="0"/>
              <a:t>12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002F847E-55BE-46CE-38B2-C598B39E82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694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b="0" dirty="0">
                <a:effectLst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FEA4A-0AEC-4B48-921B-DF33779880E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546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FEA4A-0AEC-4B48-921B-DF33779880EA}" type="slidenum">
              <a:rPr lang="en-US" smtClean="0"/>
              <a:t>14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8D36D74C-D72C-CBC5-9972-84774330E8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1335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FEA4A-0AEC-4B48-921B-DF33779880EA}" type="slidenum">
              <a:rPr lang="en-US" smtClean="0"/>
              <a:t>15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752E33E8-3DA6-9FE3-DF68-454B86BEDC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416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FEA4A-0AEC-4B48-921B-DF33779880EA}" type="slidenum">
              <a:rPr lang="en-US" smtClean="0"/>
              <a:t>16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BADBEE4A-5E0F-302F-A982-837480DE95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456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FEA4A-0AEC-4B48-921B-DF33779880EA}" type="slidenum">
              <a:rPr lang="en-US" smtClean="0"/>
              <a:t>17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D8CF2048-B4D7-1BFC-5B81-5D0F0EDFEC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3176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FEA4A-0AEC-4B48-921B-DF33779880EA}" type="slidenum">
              <a:rPr lang="en-US" smtClean="0"/>
              <a:t>18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9C6A90F7-6DE1-17F8-9028-AE5C865F1D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1966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FEA4A-0AEC-4B48-921B-DF33779880EA}" type="slidenum">
              <a:rPr lang="en-US" smtClean="0"/>
              <a:t>19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2E29EC51-EC01-0ED1-6CFC-374ADBCD89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442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FEA4A-0AEC-4B48-921B-DF33779880E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484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FEA4A-0AEC-4B48-921B-DF33779880EA}" type="slidenum">
              <a:rPr lang="en-US" smtClean="0"/>
              <a:t>20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5BDE2250-C56D-613F-044F-395C499325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3653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FEA4A-0AEC-4B48-921B-DF33779880EA}" type="slidenum">
              <a:rPr lang="en-US" smtClean="0"/>
              <a:t>21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CC2C8CB8-0FDC-E306-4F0C-23F8532DE4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724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FEA4A-0AEC-4B48-921B-DF33779880E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3274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FEA4A-0AEC-4B48-921B-DF33779880E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3263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FEA4A-0AEC-4B48-921B-DF33779880E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6128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FEA4A-0AEC-4B48-921B-DF33779880E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4359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FEA4A-0AEC-4B48-921B-DF33779880EA}" type="slidenum">
              <a:rPr lang="en-US" smtClean="0"/>
              <a:t>26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F469F363-4A00-3E5F-37ED-D1D894438F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710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FEA4A-0AEC-4B48-921B-DF33779880EA}" type="slidenum">
              <a:rPr lang="en-US" smtClean="0"/>
              <a:t>3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F85EE6E0-9ED3-9A18-E2BC-E2AA484745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452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FEA4A-0AEC-4B48-921B-DF33779880EA}" type="slidenum">
              <a:rPr lang="en-US" smtClean="0"/>
              <a:t>4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B211A48F-E79B-B500-A46A-3A42F7666E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902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FEA4A-0AEC-4B48-921B-DF33779880EA}" type="slidenum">
              <a:rPr lang="en-US" smtClean="0"/>
              <a:t>5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9D4E6974-4200-5D48-C39F-9E18F2E2D7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342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54113"/>
            <a:ext cx="5486400" cy="3086100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FEA4A-0AEC-4B48-921B-DF33779880EA}" type="slidenum">
              <a:rPr lang="en-US" smtClean="0"/>
              <a:t>6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B856B7A4-1D69-6993-9484-5F33C733A8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66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FEA4A-0AEC-4B48-921B-DF33779880EA}" type="slidenum">
              <a:rPr lang="en-US" smtClean="0"/>
              <a:t>7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CFD9B02F-E092-5EFF-B15F-49E6A17F8B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38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FEA4A-0AEC-4B48-921B-DF33779880EA}" type="slidenum">
              <a:rPr lang="en-US" smtClean="0"/>
              <a:t>8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D6F1E376-B6DC-E384-AE6C-B7ED6DD0B2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164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8FEA4A-0AEC-4B48-921B-DF33779880EA}" type="slidenum">
              <a:rPr lang="en-US" smtClean="0"/>
              <a:t>9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116EF893-6B51-872B-47DF-48DE2D7ADA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35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0F20CFB-DA38-4B74-8407-53A35B39569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Roboto" pitchFamily="2" charset="0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872A53B-FD84-4867-BC11-F7CCE4E02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bg1">
                    <a:lumMod val="50000"/>
                  </a:schemeClr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5701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4417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sv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39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9000">
              <a:schemeClr val="tx1"/>
            </a:gs>
            <a:gs pos="82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376F66-4506-4B07-8057-742F9245A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</a:rPr>
              <a:t>By – PERPTUAL MOTION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27E37E-6F98-4672-8A68-A600592F3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441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PETROL PUMP MANAGEMENT SYSTEM</a:t>
            </a:r>
          </a:p>
        </p:txBody>
      </p:sp>
      <p:sp>
        <p:nvSpPr>
          <p:cNvPr id="37" name="Freeform 10">
            <a:extLst>
              <a:ext uri="{FF2B5EF4-FFF2-40B4-BE49-F238E27FC236}">
                <a16:creationId xmlns:a16="http://schemas.microsoft.com/office/drawing/2014/main" id="{3EF0D40C-9F12-4811-ACDC-2BE7814927D2}"/>
              </a:ext>
            </a:extLst>
          </p:cNvPr>
          <p:cNvSpPr>
            <a:spLocks/>
          </p:cNvSpPr>
          <p:nvPr/>
        </p:nvSpPr>
        <p:spPr bwMode="auto">
          <a:xfrm>
            <a:off x="4331041" y="2863829"/>
            <a:ext cx="3529919" cy="3352710"/>
          </a:xfrm>
          <a:custGeom>
            <a:avLst/>
            <a:gdLst>
              <a:gd name="T0" fmla="*/ 1143 w 2250"/>
              <a:gd name="T1" fmla="*/ 2138 h 2138"/>
              <a:gd name="T2" fmla="*/ 1107 w 2250"/>
              <a:gd name="T3" fmla="*/ 2138 h 2138"/>
              <a:gd name="T4" fmla="*/ 1107 w 2250"/>
              <a:gd name="T5" fmla="*/ 2071 h 2138"/>
              <a:gd name="T6" fmla="*/ 1193 w 2250"/>
              <a:gd name="T7" fmla="*/ 1985 h 2138"/>
              <a:gd name="T8" fmla="*/ 1999 w 2250"/>
              <a:gd name="T9" fmla="*/ 1985 h 2138"/>
              <a:gd name="T10" fmla="*/ 2214 w 2250"/>
              <a:gd name="T11" fmla="*/ 1770 h 2138"/>
              <a:gd name="T12" fmla="*/ 1999 w 2250"/>
              <a:gd name="T13" fmla="*/ 1554 h 2138"/>
              <a:gd name="T14" fmla="*/ 251 w 2250"/>
              <a:gd name="T15" fmla="*/ 1554 h 2138"/>
              <a:gd name="T16" fmla="*/ 0 w 2250"/>
              <a:gd name="T17" fmla="*/ 1303 h 2138"/>
              <a:gd name="T18" fmla="*/ 251 w 2250"/>
              <a:gd name="T19" fmla="*/ 1051 h 2138"/>
              <a:gd name="T20" fmla="*/ 1999 w 2250"/>
              <a:gd name="T21" fmla="*/ 1051 h 2138"/>
              <a:gd name="T22" fmla="*/ 2214 w 2250"/>
              <a:gd name="T23" fmla="*/ 836 h 2138"/>
              <a:gd name="T24" fmla="*/ 1999 w 2250"/>
              <a:gd name="T25" fmla="*/ 620 h 2138"/>
              <a:gd name="T26" fmla="*/ 251 w 2250"/>
              <a:gd name="T27" fmla="*/ 620 h 2138"/>
              <a:gd name="T28" fmla="*/ 0 w 2250"/>
              <a:gd name="T29" fmla="*/ 369 h 2138"/>
              <a:gd name="T30" fmla="*/ 251 w 2250"/>
              <a:gd name="T31" fmla="*/ 117 h 2138"/>
              <a:gd name="T32" fmla="*/ 1057 w 2250"/>
              <a:gd name="T33" fmla="*/ 117 h 2138"/>
              <a:gd name="T34" fmla="*/ 1107 w 2250"/>
              <a:gd name="T35" fmla="*/ 67 h 2138"/>
              <a:gd name="T36" fmla="*/ 1107 w 2250"/>
              <a:gd name="T37" fmla="*/ 0 h 2138"/>
              <a:gd name="T38" fmla="*/ 1143 w 2250"/>
              <a:gd name="T39" fmla="*/ 0 h 2138"/>
              <a:gd name="T40" fmla="*/ 1143 w 2250"/>
              <a:gd name="T41" fmla="*/ 67 h 2138"/>
              <a:gd name="T42" fmla="*/ 1057 w 2250"/>
              <a:gd name="T43" fmla="*/ 153 h 2138"/>
              <a:gd name="T44" fmla="*/ 251 w 2250"/>
              <a:gd name="T45" fmla="*/ 153 h 2138"/>
              <a:gd name="T46" fmla="*/ 36 w 2250"/>
              <a:gd name="T47" fmla="*/ 369 h 2138"/>
              <a:gd name="T48" fmla="*/ 251 w 2250"/>
              <a:gd name="T49" fmla="*/ 584 h 2138"/>
              <a:gd name="T50" fmla="*/ 1999 w 2250"/>
              <a:gd name="T51" fmla="*/ 584 h 2138"/>
              <a:gd name="T52" fmla="*/ 2250 w 2250"/>
              <a:gd name="T53" fmla="*/ 836 h 2138"/>
              <a:gd name="T54" fmla="*/ 1999 w 2250"/>
              <a:gd name="T55" fmla="*/ 1087 h 2138"/>
              <a:gd name="T56" fmla="*/ 251 w 2250"/>
              <a:gd name="T57" fmla="*/ 1087 h 2138"/>
              <a:gd name="T58" fmla="*/ 36 w 2250"/>
              <a:gd name="T59" fmla="*/ 1303 h 2138"/>
              <a:gd name="T60" fmla="*/ 251 w 2250"/>
              <a:gd name="T61" fmla="*/ 1518 h 2138"/>
              <a:gd name="T62" fmla="*/ 1999 w 2250"/>
              <a:gd name="T63" fmla="*/ 1518 h 2138"/>
              <a:gd name="T64" fmla="*/ 2250 w 2250"/>
              <a:gd name="T65" fmla="*/ 1770 h 2138"/>
              <a:gd name="T66" fmla="*/ 1999 w 2250"/>
              <a:gd name="T67" fmla="*/ 2021 h 2138"/>
              <a:gd name="T68" fmla="*/ 1193 w 2250"/>
              <a:gd name="T69" fmla="*/ 2021 h 2138"/>
              <a:gd name="T70" fmla="*/ 1143 w 2250"/>
              <a:gd name="T71" fmla="*/ 2071 h 2138"/>
              <a:gd name="T72" fmla="*/ 1143 w 2250"/>
              <a:gd name="T73" fmla="*/ 2138 h 2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250" h="2138">
                <a:moveTo>
                  <a:pt x="1143" y="2138"/>
                </a:moveTo>
                <a:cubicBezTo>
                  <a:pt x="1107" y="2138"/>
                  <a:pt x="1107" y="2138"/>
                  <a:pt x="1107" y="2138"/>
                </a:cubicBezTo>
                <a:cubicBezTo>
                  <a:pt x="1107" y="2071"/>
                  <a:pt x="1107" y="2071"/>
                  <a:pt x="1107" y="2071"/>
                </a:cubicBezTo>
                <a:cubicBezTo>
                  <a:pt x="1107" y="2024"/>
                  <a:pt x="1145" y="1985"/>
                  <a:pt x="1193" y="1985"/>
                </a:cubicBezTo>
                <a:cubicBezTo>
                  <a:pt x="1999" y="1985"/>
                  <a:pt x="1999" y="1985"/>
                  <a:pt x="1999" y="1985"/>
                </a:cubicBezTo>
                <a:cubicBezTo>
                  <a:pt x="2118" y="1985"/>
                  <a:pt x="2214" y="1888"/>
                  <a:pt x="2214" y="1770"/>
                </a:cubicBezTo>
                <a:cubicBezTo>
                  <a:pt x="2214" y="1651"/>
                  <a:pt x="2118" y="1554"/>
                  <a:pt x="1999" y="1554"/>
                </a:cubicBezTo>
                <a:cubicBezTo>
                  <a:pt x="251" y="1554"/>
                  <a:pt x="251" y="1554"/>
                  <a:pt x="251" y="1554"/>
                </a:cubicBezTo>
                <a:cubicBezTo>
                  <a:pt x="113" y="1554"/>
                  <a:pt x="0" y="1441"/>
                  <a:pt x="0" y="1303"/>
                </a:cubicBezTo>
                <a:cubicBezTo>
                  <a:pt x="0" y="1164"/>
                  <a:pt x="113" y="1051"/>
                  <a:pt x="251" y="1051"/>
                </a:cubicBezTo>
                <a:cubicBezTo>
                  <a:pt x="1999" y="1051"/>
                  <a:pt x="1999" y="1051"/>
                  <a:pt x="1999" y="1051"/>
                </a:cubicBezTo>
                <a:cubicBezTo>
                  <a:pt x="2118" y="1051"/>
                  <a:pt x="2214" y="954"/>
                  <a:pt x="2214" y="836"/>
                </a:cubicBezTo>
                <a:cubicBezTo>
                  <a:pt x="2214" y="717"/>
                  <a:pt x="2118" y="620"/>
                  <a:pt x="1999" y="620"/>
                </a:cubicBezTo>
                <a:cubicBezTo>
                  <a:pt x="251" y="620"/>
                  <a:pt x="251" y="620"/>
                  <a:pt x="251" y="620"/>
                </a:cubicBezTo>
                <a:cubicBezTo>
                  <a:pt x="113" y="620"/>
                  <a:pt x="0" y="507"/>
                  <a:pt x="0" y="369"/>
                </a:cubicBezTo>
                <a:cubicBezTo>
                  <a:pt x="0" y="230"/>
                  <a:pt x="113" y="117"/>
                  <a:pt x="251" y="117"/>
                </a:cubicBezTo>
                <a:cubicBezTo>
                  <a:pt x="1057" y="117"/>
                  <a:pt x="1057" y="117"/>
                  <a:pt x="1057" y="117"/>
                </a:cubicBezTo>
                <a:cubicBezTo>
                  <a:pt x="1085" y="117"/>
                  <a:pt x="1107" y="95"/>
                  <a:pt x="1107" y="67"/>
                </a:cubicBezTo>
                <a:cubicBezTo>
                  <a:pt x="1107" y="0"/>
                  <a:pt x="1107" y="0"/>
                  <a:pt x="1107" y="0"/>
                </a:cubicBezTo>
                <a:cubicBezTo>
                  <a:pt x="1143" y="0"/>
                  <a:pt x="1143" y="0"/>
                  <a:pt x="1143" y="0"/>
                </a:cubicBezTo>
                <a:cubicBezTo>
                  <a:pt x="1143" y="67"/>
                  <a:pt x="1143" y="67"/>
                  <a:pt x="1143" y="67"/>
                </a:cubicBezTo>
                <a:cubicBezTo>
                  <a:pt x="1143" y="115"/>
                  <a:pt x="1105" y="153"/>
                  <a:pt x="1057" y="153"/>
                </a:cubicBezTo>
                <a:cubicBezTo>
                  <a:pt x="251" y="153"/>
                  <a:pt x="251" y="153"/>
                  <a:pt x="251" y="153"/>
                </a:cubicBezTo>
                <a:cubicBezTo>
                  <a:pt x="132" y="153"/>
                  <a:pt x="36" y="250"/>
                  <a:pt x="36" y="369"/>
                </a:cubicBezTo>
                <a:cubicBezTo>
                  <a:pt x="36" y="487"/>
                  <a:pt x="132" y="584"/>
                  <a:pt x="251" y="584"/>
                </a:cubicBezTo>
                <a:cubicBezTo>
                  <a:pt x="1999" y="584"/>
                  <a:pt x="1999" y="584"/>
                  <a:pt x="1999" y="584"/>
                </a:cubicBezTo>
                <a:cubicBezTo>
                  <a:pt x="2137" y="584"/>
                  <a:pt x="2250" y="697"/>
                  <a:pt x="2250" y="836"/>
                </a:cubicBezTo>
                <a:cubicBezTo>
                  <a:pt x="2250" y="974"/>
                  <a:pt x="2137" y="1087"/>
                  <a:pt x="1999" y="1087"/>
                </a:cubicBezTo>
                <a:cubicBezTo>
                  <a:pt x="251" y="1087"/>
                  <a:pt x="251" y="1087"/>
                  <a:pt x="251" y="1087"/>
                </a:cubicBezTo>
                <a:cubicBezTo>
                  <a:pt x="132" y="1087"/>
                  <a:pt x="36" y="1184"/>
                  <a:pt x="36" y="1303"/>
                </a:cubicBezTo>
                <a:cubicBezTo>
                  <a:pt x="36" y="1421"/>
                  <a:pt x="132" y="1518"/>
                  <a:pt x="251" y="1518"/>
                </a:cubicBezTo>
                <a:cubicBezTo>
                  <a:pt x="1999" y="1518"/>
                  <a:pt x="1999" y="1518"/>
                  <a:pt x="1999" y="1518"/>
                </a:cubicBezTo>
                <a:cubicBezTo>
                  <a:pt x="2137" y="1518"/>
                  <a:pt x="2250" y="1631"/>
                  <a:pt x="2250" y="1770"/>
                </a:cubicBezTo>
                <a:cubicBezTo>
                  <a:pt x="2250" y="1908"/>
                  <a:pt x="2137" y="2021"/>
                  <a:pt x="1999" y="2021"/>
                </a:cubicBezTo>
                <a:cubicBezTo>
                  <a:pt x="1193" y="2021"/>
                  <a:pt x="1193" y="2021"/>
                  <a:pt x="1193" y="2021"/>
                </a:cubicBezTo>
                <a:cubicBezTo>
                  <a:pt x="1165" y="2021"/>
                  <a:pt x="1143" y="2044"/>
                  <a:pt x="1143" y="2071"/>
                </a:cubicBezTo>
                <a:lnTo>
                  <a:pt x="1143" y="21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C933582-7AAF-47A4-84BB-38384B627383}"/>
              </a:ext>
            </a:extLst>
          </p:cNvPr>
          <p:cNvCxnSpPr>
            <a:cxnSpLocks/>
          </p:cNvCxnSpPr>
          <p:nvPr/>
        </p:nvCxnSpPr>
        <p:spPr>
          <a:xfrm flipV="1">
            <a:off x="6096000" y="6216539"/>
            <a:ext cx="0" cy="641461"/>
          </a:xfrm>
          <a:prstGeom prst="line">
            <a:avLst/>
          </a:prstGeom>
          <a:ln w="571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734740D2-76F8-48D9-AD5A-437A4B619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0159" y="3299149"/>
            <a:ext cx="293688" cy="293688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F646904-A448-DF15-8B1C-E92DCF23A4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562" y="1802917"/>
            <a:ext cx="1207139" cy="120713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0DE8B6C-8874-2A63-410C-C446A23BE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960" y="1911893"/>
            <a:ext cx="3942437" cy="262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7BDD62E-5F54-5E1F-E358-6EB6F1CB5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159" y="3153111"/>
            <a:ext cx="551777" cy="55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26BBB1B-D932-780B-1757-3AB2F9EB7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235" y="5243673"/>
            <a:ext cx="871800" cy="8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93D11AB8-A55A-F823-E48F-07FE895CB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580" y="3907766"/>
            <a:ext cx="627455" cy="54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82327411-633C-1216-5A1E-6EA3C8717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410" y="4711226"/>
            <a:ext cx="437185" cy="43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42B1F4B2-5C17-ABF6-F67A-6493194A96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909197"/>
              </p:ext>
            </p:extLst>
          </p:nvPr>
        </p:nvGraphicFramePr>
        <p:xfrm>
          <a:off x="9337" y="5394960"/>
          <a:ext cx="4322740" cy="14630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526829">
                  <a:extLst>
                    <a:ext uri="{9D8B030D-6E8A-4147-A177-3AD203B41FA5}">
                      <a16:colId xmlns:a16="http://schemas.microsoft.com/office/drawing/2014/main" val="2615554429"/>
                    </a:ext>
                  </a:extLst>
                </a:gridCol>
                <a:gridCol w="1795911">
                  <a:extLst>
                    <a:ext uri="{9D8B030D-6E8A-4147-A177-3AD203B41FA5}">
                      <a16:colId xmlns:a16="http://schemas.microsoft.com/office/drawing/2014/main" val="653736936"/>
                    </a:ext>
                  </a:extLst>
                </a:gridCol>
              </a:tblGrid>
              <a:tr h="36555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GROUP MEMBERS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6380042"/>
                  </a:ext>
                </a:extLst>
              </a:tr>
              <a:tr h="36555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RAKIBUL ISLAM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2020000000049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0167"/>
                  </a:ext>
                </a:extLst>
              </a:tr>
              <a:tr h="36555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NUR MOHAMMED RAJIN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2020000000121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548961"/>
                  </a:ext>
                </a:extLst>
              </a:tr>
              <a:tr h="36555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MD ZUNAYED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2020000000135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91434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75889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27E37E-6F98-4672-8A68-A600592F3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441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OBJECTIVE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CB62122-96A8-4EF5-B2DF-7CA8A0B48932}"/>
              </a:ext>
            </a:extLst>
          </p:cNvPr>
          <p:cNvGrpSpPr/>
          <p:nvPr/>
        </p:nvGrpSpPr>
        <p:grpSpPr>
          <a:xfrm>
            <a:off x="6122687" y="3262257"/>
            <a:ext cx="1413618" cy="1663362"/>
            <a:chOff x="6859587" y="3432083"/>
            <a:chExt cx="1423988" cy="1675565"/>
          </a:xfrm>
          <a:solidFill>
            <a:srgbClr val="00B59A"/>
          </a:solidFill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84CC3B31-EC57-4FAF-9434-5F19372FBD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70762" y="4775273"/>
              <a:ext cx="401638" cy="332375"/>
            </a:xfrm>
            <a:custGeom>
              <a:avLst/>
              <a:gdLst>
                <a:gd name="T0" fmla="*/ 126 w 253"/>
                <a:gd name="T1" fmla="*/ 267 h 267"/>
                <a:gd name="T2" fmla="*/ 253 w 253"/>
                <a:gd name="T3" fmla="*/ 0 h 267"/>
                <a:gd name="T4" fmla="*/ 0 w 253"/>
                <a:gd name="T5" fmla="*/ 0 h 267"/>
                <a:gd name="T6" fmla="*/ 126 w 253"/>
                <a:gd name="T7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" h="267">
                  <a:moveTo>
                    <a:pt x="126" y="267"/>
                  </a:moveTo>
                  <a:lnTo>
                    <a:pt x="253" y="0"/>
                  </a:lnTo>
                  <a:lnTo>
                    <a:pt x="0" y="0"/>
                  </a:lnTo>
                  <a:lnTo>
                    <a:pt x="126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6">
              <a:extLst>
                <a:ext uri="{FF2B5EF4-FFF2-40B4-BE49-F238E27FC236}">
                  <a16:creationId xmlns:a16="http://schemas.microsoft.com/office/drawing/2014/main" id="{2F799128-E133-4437-AB4D-F22A3318DEC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859587" y="3432083"/>
              <a:ext cx="1423988" cy="13830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0F7BA03-F3FB-4235-B1B9-436065F33A0A}"/>
              </a:ext>
            </a:extLst>
          </p:cNvPr>
          <p:cNvGrpSpPr/>
          <p:nvPr/>
        </p:nvGrpSpPr>
        <p:grpSpPr>
          <a:xfrm>
            <a:off x="4236537" y="2980499"/>
            <a:ext cx="1408889" cy="1663362"/>
            <a:chOff x="5341938" y="3148258"/>
            <a:chExt cx="1419225" cy="1675565"/>
          </a:xfrm>
          <a:solidFill>
            <a:srgbClr val="FF9D00"/>
          </a:solidFill>
        </p:grpSpPr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14B05C53-1B5C-4ABC-A4D3-93DA9939C9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848350" y="3148258"/>
              <a:ext cx="406400" cy="332375"/>
            </a:xfrm>
            <a:custGeom>
              <a:avLst/>
              <a:gdLst>
                <a:gd name="T0" fmla="*/ 126 w 256"/>
                <a:gd name="T1" fmla="*/ 0 h 267"/>
                <a:gd name="T2" fmla="*/ 256 w 256"/>
                <a:gd name="T3" fmla="*/ 267 h 267"/>
                <a:gd name="T4" fmla="*/ 0 w 256"/>
                <a:gd name="T5" fmla="*/ 267 h 267"/>
                <a:gd name="T6" fmla="*/ 126 w 256"/>
                <a:gd name="T7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6" h="267">
                  <a:moveTo>
                    <a:pt x="126" y="0"/>
                  </a:moveTo>
                  <a:lnTo>
                    <a:pt x="256" y="267"/>
                  </a:lnTo>
                  <a:lnTo>
                    <a:pt x="0" y="26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8">
              <a:extLst>
                <a:ext uri="{FF2B5EF4-FFF2-40B4-BE49-F238E27FC236}">
                  <a16:creationId xmlns:a16="http://schemas.microsoft.com/office/drawing/2014/main" id="{D1A380A0-B5B6-4BCB-962E-2E504DB7727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341938" y="3440797"/>
              <a:ext cx="1419225" cy="13830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DCB7130-1DFE-4DA6-A7D5-EDD876FBC61A}"/>
              </a:ext>
            </a:extLst>
          </p:cNvPr>
          <p:cNvGrpSpPr/>
          <p:nvPr/>
        </p:nvGrpSpPr>
        <p:grpSpPr>
          <a:xfrm>
            <a:off x="2388768" y="3262257"/>
            <a:ext cx="1413618" cy="1663362"/>
            <a:chOff x="3819525" y="3432083"/>
            <a:chExt cx="1423988" cy="1675565"/>
          </a:xfrm>
          <a:solidFill>
            <a:srgbClr val="00C3E6"/>
          </a:solidFill>
        </p:grpSpPr>
        <p:sp>
          <p:nvSpPr>
            <p:cNvPr id="50" name="Freeform 9">
              <a:extLst>
                <a:ext uri="{FF2B5EF4-FFF2-40B4-BE49-F238E27FC236}">
                  <a16:creationId xmlns:a16="http://schemas.microsoft.com/office/drawing/2014/main" id="{BA4C4015-5D2C-48DA-9076-4DFCC5E544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30700" y="4775273"/>
              <a:ext cx="401638" cy="332375"/>
            </a:xfrm>
            <a:custGeom>
              <a:avLst/>
              <a:gdLst>
                <a:gd name="T0" fmla="*/ 127 w 253"/>
                <a:gd name="T1" fmla="*/ 267 h 267"/>
                <a:gd name="T2" fmla="*/ 253 w 253"/>
                <a:gd name="T3" fmla="*/ 0 h 267"/>
                <a:gd name="T4" fmla="*/ 0 w 253"/>
                <a:gd name="T5" fmla="*/ 0 h 267"/>
                <a:gd name="T6" fmla="*/ 127 w 253"/>
                <a:gd name="T7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3" h="267">
                  <a:moveTo>
                    <a:pt x="127" y="267"/>
                  </a:moveTo>
                  <a:lnTo>
                    <a:pt x="253" y="0"/>
                  </a:lnTo>
                  <a:lnTo>
                    <a:pt x="0" y="0"/>
                  </a:lnTo>
                  <a:lnTo>
                    <a:pt x="127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10">
              <a:extLst>
                <a:ext uri="{FF2B5EF4-FFF2-40B4-BE49-F238E27FC236}">
                  <a16:creationId xmlns:a16="http://schemas.microsoft.com/office/drawing/2014/main" id="{12DD31C1-1B87-4C89-8DDF-F8CDB5A78E5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819525" y="3432083"/>
              <a:ext cx="1423988" cy="13830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744D483-3CAD-4D50-BC4C-590D20846AD8}"/>
              </a:ext>
            </a:extLst>
          </p:cNvPr>
          <p:cNvGrpSpPr/>
          <p:nvPr/>
        </p:nvGrpSpPr>
        <p:grpSpPr>
          <a:xfrm>
            <a:off x="580253" y="2980499"/>
            <a:ext cx="1408889" cy="1663362"/>
            <a:chOff x="2301875" y="3148258"/>
            <a:chExt cx="1419225" cy="1675565"/>
          </a:xfrm>
          <a:solidFill>
            <a:srgbClr val="FF3654"/>
          </a:solidFill>
        </p:grpSpPr>
        <p:sp>
          <p:nvSpPr>
            <p:cNvPr id="54" name="Freeform 11">
              <a:extLst>
                <a:ext uri="{FF2B5EF4-FFF2-40B4-BE49-F238E27FC236}">
                  <a16:creationId xmlns:a16="http://schemas.microsoft.com/office/drawing/2014/main" id="{D3D0F5DB-2677-4D94-943A-DBD8D400FC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6700" y="3148258"/>
              <a:ext cx="407988" cy="332375"/>
            </a:xfrm>
            <a:custGeom>
              <a:avLst/>
              <a:gdLst>
                <a:gd name="T0" fmla="*/ 127 w 257"/>
                <a:gd name="T1" fmla="*/ 0 h 267"/>
                <a:gd name="T2" fmla="*/ 257 w 257"/>
                <a:gd name="T3" fmla="*/ 267 h 267"/>
                <a:gd name="T4" fmla="*/ 0 w 257"/>
                <a:gd name="T5" fmla="*/ 267 h 267"/>
                <a:gd name="T6" fmla="*/ 127 w 257"/>
                <a:gd name="T7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7" h="267">
                  <a:moveTo>
                    <a:pt x="127" y="0"/>
                  </a:moveTo>
                  <a:lnTo>
                    <a:pt x="257" y="267"/>
                  </a:lnTo>
                  <a:lnTo>
                    <a:pt x="0" y="267"/>
                  </a:lnTo>
                  <a:lnTo>
                    <a:pt x="1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12">
              <a:extLst>
                <a:ext uri="{FF2B5EF4-FFF2-40B4-BE49-F238E27FC236}">
                  <a16:creationId xmlns:a16="http://schemas.microsoft.com/office/drawing/2014/main" id="{12CEC59B-AA3A-4773-B0EE-E4D4A1C9D5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301875" y="3440797"/>
              <a:ext cx="1419225" cy="13830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9" name="Freeform 13">
            <a:extLst>
              <a:ext uri="{FF2B5EF4-FFF2-40B4-BE49-F238E27FC236}">
                <a16:creationId xmlns:a16="http://schemas.microsoft.com/office/drawing/2014/main" id="{7AADF768-A063-4AA6-8B8A-909948FB5CE8}"/>
              </a:ext>
            </a:extLst>
          </p:cNvPr>
          <p:cNvSpPr>
            <a:spLocks/>
          </p:cNvSpPr>
          <p:nvPr/>
        </p:nvSpPr>
        <p:spPr bwMode="auto">
          <a:xfrm flipH="1">
            <a:off x="9881465" y="3051869"/>
            <a:ext cx="887907" cy="1909988"/>
          </a:xfrm>
          <a:custGeom>
            <a:avLst/>
            <a:gdLst>
              <a:gd name="T0" fmla="*/ 0 w 960"/>
              <a:gd name="T1" fmla="*/ 965 h 1926"/>
              <a:gd name="T2" fmla="*/ 960 w 960"/>
              <a:gd name="T3" fmla="*/ 1926 h 1926"/>
              <a:gd name="T4" fmla="*/ 960 w 960"/>
              <a:gd name="T5" fmla="*/ 0 h 1926"/>
              <a:gd name="T6" fmla="*/ 0 w 960"/>
              <a:gd name="T7" fmla="*/ 965 h 1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60" h="1926">
                <a:moveTo>
                  <a:pt x="0" y="965"/>
                </a:moveTo>
                <a:lnTo>
                  <a:pt x="960" y="1926"/>
                </a:lnTo>
                <a:lnTo>
                  <a:pt x="960" y="0"/>
                </a:lnTo>
                <a:lnTo>
                  <a:pt x="0" y="965"/>
                </a:lnTo>
                <a:close/>
              </a:path>
            </a:pathLst>
          </a:custGeom>
          <a:solidFill>
            <a:srgbClr val="56687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C1DEBD4F-C4C9-41AD-A91A-3AA906121257}"/>
              </a:ext>
            </a:extLst>
          </p:cNvPr>
          <p:cNvSpPr/>
          <p:nvPr/>
        </p:nvSpPr>
        <p:spPr>
          <a:xfrm>
            <a:off x="828496" y="3501181"/>
            <a:ext cx="912404" cy="912403"/>
          </a:xfrm>
          <a:prstGeom prst="ellipse">
            <a:avLst/>
          </a:prstGeom>
          <a:solidFill>
            <a:srgbClr val="FF365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9CE7A41B-CC0F-443B-84B5-44E749E4FD6D}"/>
              </a:ext>
            </a:extLst>
          </p:cNvPr>
          <p:cNvSpPr/>
          <p:nvPr/>
        </p:nvSpPr>
        <p:spPr>
          <a:xfrm>
            <a:off x="2639375" y="3501181"/>
            <a:ext cx="912404" cy="912403"/>
          </a:xfrm>
          <a:prstGeom prst="ellipse">
            <a:avLst/>
          </a:prstGeom>
          <a:solidFill>
            <a:srgbClr val="00C3E6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48CC6AA-1C2D-4D8D-A8C3-3AD054268BAC}"/>
              </a:ext>
            </a:extLst>
          </p:cNvPr>
          <p:cNvSpPr/>
          <p:nvPr/>
        </p:nvSpPr>
        <p:spPr>
          <a:xfrm>
            <a:off x="4484780" y="3501181"/>
            <a:ext cx="912404" cy="912403"/>
          </a:xfrm>
          <a:prstGeom prst="ellipse">
            <a:avLst/>
          </a:prstGeom>
          <a:solidFill>
            <a:srgbClr val="FF9D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A766782-42B6-46BE-BD73-B0E7D6179134}"/>
              </a:ext>
            </a:extLst>
          </p:cNvPr>
          <p:cNvSpPr/>
          <p:nvPr/>
        </p:nvSpPr>
        <p:spPr>
          <a:xfrm>
            <a:off x="6373294" y="3501181"/>
            <a:ext cx="912404" cy="912403"/>
          </a:xfrm>
          <a:prstGeom prst="ellipse">
            <a:avLst/>
          </a:prstGeom>
          <a:solidFill>
            <a:srgbClr val="00B59A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CB04FE5-7D1F-47EE-9373-FBA65A71CFE8}"/>
              </a:ext>
            </a:extLst>
          </p:cNvPr>
          <p:cNvGrpSpPr/>
          <p:nvPr/>
        </p:nvGrpSpPr>
        <p:grpSpPr>
          <a:xfrm>
            <a:off x="8123652" y="2980499"/>
            <a:ext cx="1408889" cy="1663362"/>
            <a:chOff x="5341938" y="3148258"/>
            <a:chExt cx="1419225" cy="1675565"/>
          </a:xfrm>
          <a:solidFill>
            <a:srgbClr val="0093AC"/>
          </a:solidFill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7B39B081-C2C5-4744-877E-B04ED0E03D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848350" y="3148258"/>
              <a:ext cx="406400" cy="332375"/>
            </a:xfrm>
            <a:custGeom>
              <a:avLst/>
              <a:gdLst>
                <a:gd name="T0" fmla="*/ 126 w 256"/>
                <a:gd name="T1" fmla="*/ 0 h 267"/>
                <a:gd name="T2" fmla="*/ 256 w 256"/>
                <a:gd name="T3" fmla="*/ 267 h 267"/>
                <a:gd name="T4" fmla="*/ 0 w 256"/>
                <a:gd name="T5" fmla="*/ 267 h 267"/>
                <a:gd name="T6" fmla="*/ 126 w 256"/>
                <a:gd name="T7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6" h="267">
                  <a:moveTo>
                    <a:pt x="126" y="0"/>
                  </a:moveTo>
                  <a:lnTo>
                    <a:pt x="256" y="267"/>
                  </a:lnTo>
                  <a:lnTo>
                    <a:pt x="0" y="267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8">
              <a:extLst>
                <a:ext uri="{FF2B5EF4-FFF2-40B4-BE49-F238E27FC236}">
                  <a16:creationId xmlns:a16="http://schemas.microsoft.com/office/drawing/2014/main" id="{32D8CEE8-0BF3-48AB-8BEB-AD6EBF0A3E1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341938" y="3440797"/>
              <a:ext cx="1419225" cy="138302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3" name="Oval 52">
            <a:extLst>
              <a:ext uri="{FF2B5EF4-FFF2-40B4-BE49-F238E27FC236}">
                <a16:creationId xmlns:a16="http://schemas.microsoft.com/office/drawing/2014/main" id="{51486F59-6392-4D1E-9CB9-5B5456B3A4E3}"/>
              </a:ext>
            </a:extLst>
          </p:cNvPr>
          <p:cNvSpPr/>
          <p:nvPr/>
        </p:nvSpPr>
        <p:spPr>
          <a:xfrm>
            <a:off x="8371895" y="3501181"/>
            <a:ext cx="912404" cy="912403"/>
          </a:xfrm>
          <a:prstGeom prst="ellipse">
            <a:avLst/>
          </a:prstGeom>
          <a:solidFill>
            <a:srgbClr val="0093AC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9AD7394-BDB0-49B4-9F68-764E2D5888CE}"/>
              </a:ext>
            </a:extLst>
          </p:cNvPr>
          <p:cNvGrpSpPr/>
          <p:nvPr/>
        </p:nvGrpSpPr>
        <p:grpSpPr>
          <a:xfrm>
            <a:off x="401145" y="2078966"/>
            <a:ext cx="9353297" cy="3606176"/>
            <a:chOff x="398666" y="2302072"/>
            <a:chExt cx="9353297" cy="338029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7B286D8-2B67-4D47-B28B-B45495123D23}"/>
                </a:ext>
              </a:extLst>
            </p:cNvPr>
            <p:cNvGrpSpPr/>
            <p:nvPr/>
          </p:nvGrpSpPr>
          <p:grpSpPr>
            <a:xfrm>
              <a:off x="398666" y="2302072"/>
              <a:ext cx="1720953" cy="2647918"/>
              <a:chOff x="398666" y="2302072"/>
              <a:chExt cx="1720953" cy="2647918"/>
            </a:xfrm>
          </p:grpSpPr>
          <p:sp>
            <p:nvSpPr>
              <p:cNvPr id="55" name="Inhaltsplatzhalter 4">
                <a:extLst>
                  <a:ext uri="{FF2B5EF4-FFF2-40B4-BE49-F238E27FC236}">
                    <a16:creationId xmlns:a16="http://schemas.microsoft.com/office/drawing/2014/main" id="{42AA2BFB-BC42-4784-AAC4-4CA877CA03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5312" y="4719191"/>
                <a:ext cx="1437257" cy="2307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72967" indent="-272967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Wingdings" panose="05000000000000000000" pitchFamily="2" charset="2"/>
                  <a:buChar char="§"/>
                  <a:defRPr sz="23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1pPr>
                <a:lvl2pPr marL="807798" indent="-272967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20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2pPr>
                <a:lvl3pPr marL="1080764" indent="-177748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9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3pPr>
                <a:lvl4pPr marL="1436256" indent="-177748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793335" indent="-179335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2513847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10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72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34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r>
                  <a:rPr lang="en-US" sz="1600" b="1" dirty="0">
                    <a:solidFill>
                      <a:srgbClr val="FF3654"/>
                    </a:solidFill>
                    <a:latin typeface="Roboto" pitchFamily="2" charset="0"/>
                    <a:ea typeface="Roboto" pitchFamily="2" charset="0"/>
                  </a:rPr>
                  <a:t>APPLICATION</a:t>
                </a:r>
                <a:endParaRPr lang="en-US" sz="1100" dirty="0">
                  <a:solidFill>
                    <a:srgbClr val="FF365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D0149C4-3364-4603-903D-F025E9099616}"/>
                  </a:ext>
                </a:extLst>
              </p:cNvPr>
              <p:cNvSpPr/>
              <p:nvPr/>
            </p:nvSpPr>
            <p:spPr>
              <a:xfrm>
                <a:off x="398666" y="2302072"/>
                <a:ext cx="1720953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rtl="0" fontAlgn="base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Design and develop a user-friendly web application for managing the petrol pump</a:t>
                </a:r>
                <a:endParaRPr lang="en-US" sz="1100" b="0" i="0" u="none" strike="noStrike" dirty="0">
                  <a:solidFill>
                    <a:srgbClr val="D1D5DB"/>
                  </a:solidFill>
                  <a:effectLst/>
                  <a:latin typeface="Roboto" panose="02000000000000000000" pitchFamily="2" charset="0"/>
                </a:endParaRPr>
              </a:p>
            </p:txBody>
          </p:sp>
        </p:grpSp>
        <p:sp>
          <p:nvSpPr>
            <p:cNvPr id="57" name="Inhaltsplatzhalter 4">
              <a:extLst>
                <a:ext uri="{FF2B5EF4-FFF2-40B4-BE49-F238E27FC236}">
                  <a16:creationId xmlns:a16="http://schemas.microsoft.com/office/drawing/2014/main" id="{A9D29585-AF96-483E-8CBC-A01CCE44631C}"/>
                </a:ext>
              </a:extLst>
            </p:cNvPr>
            <p:cNvSpPr txBox="1">
              <a:spLocks/>
            </p:cNvSpPr>
            <p:nvPr/>
          </p:nvSpPr>
          <p:spPr>
            <a:xfrm>
              <a:off x="3894365" y="4733615"/>
              <a:ext cx="2134547" cy="2307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>
                  <a:solidFill>
                    <a:srgbClr val="FF9D00"/>
                  </a:solidFill>
                  <a:latin typeface="Roboto" pitchFamily="2" charset="0"/>
                  <a:ea typeface="Roboto" pitchFamily="2" charset="0"/>
                </a:rPr>
                <a:t>SALES MANAGEMENT</a:t>
              </a:r>
              <a:endParaRPr lang="en-US" sz="1100" dirty="0">
                <a:solidFill>
                  <a:srgbClr val="FF9D00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5A743C9-2601-4744-AF7F-9623C77E277C}"/>
                </a:ext>
              </a:extLst>
            </p:cNvPr>
            <p:cNvSpPr/>
            <p:nvPr/>
          </p:nvSpPr>
          <p:spPr>
            <a:xfrm>
              <a:off x="4183241" y="2302072"/>
              <a:ext cx="1530263" cy="7212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rtl="0" fontAlgn="base"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Automate sales and money management for increased efficiency</a:t>
              </a:r>
              <a:endParaRPr lang="en-US" sz="1100" b="0" i="0" u="none" strike="noStrike" dirty="0">
                <a:solidFill>
                  <a:srgbClr val="D1D5DB"/>
                </a:solidFill>
                <a:effectLst/>
                <a:latin typeface="Roboto" panose="02000000000000000000" pitchFamily="2" charset="0"/>
              </a:endParaRPr>
            </a:p>
          </p:txBody>
        </p:sp>
        <p:sp>
          <p:nvSpPr>
            <p:cNvPr id="61" name="Inhaltsplatzhalter 4">
              <a:extLst>
                <a:ext uri="{FF2B5EF4-FFF2-40B4-BE49-F238E27FC236}">
                  <a16:creationId xmlns:a16="http://schemas.microsoft.com/office/drawing/2014/main" id="{763F6CB7-43A0-4AFF-8416-B48E3BD2A8E8}"/>
                </a:ext>
              </a:extLst>
            </p:cNvPr>
            <p:cNvSpPr txBox="1">
              <a:spLocks/>
            </p:cNvSpPr>
            <p:nvPr/>
          </p:nvSpPr>
          <p:spPr>
            <a:xfrm>
              <a:off x="8078024" y="4719190"/>
              <a:ext cx="1437257" cy="2307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>
                  <a:solidFill>
                    <a:srgbClr val="0093AC"/>
                  </a:solidFill>
                  <a:latin typeface="Roboto" pitchFamily="2" charset="0"/>
                  <a:ea typeface="Roboto" pitchFamily="2" charset="0"/>
                </a:rPr>
                <a:t>SOLVE </a:t>
              </a:r>
              <a:endParaRPr lang="en-US" sz="1100" dirty="0">
                <a:solidFill>
                  <a:srgbClr val="0093AC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AB1DB4C-55B0-40D9-9582-8F031696162B}"/>
                </a:ext>
              </a:extLst>
            </p:cNvPr>
            <p:cNvSpPr/>
            <p:nvPr/>
          </p:nvSpPr>
          <p:spPr>
            <a:xfrm>
              <a:off x="7907941" y="2302072"/>
              <a:ext cx="1844022" cy="822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Solve current manual system limitations for improved performance and profitability</a:t>
              </a:r>
              <a:r>
                <a:rPr lang="en-US" sz="18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.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18CC0BA-E521-434D-A0ED-FDB614077021}"/>
                </a:ext>
              </a:extLst>
            </p:cNvPr>
            <p:cNvGrpSpPr/>
            <p:nvPr/>
          </p:nvGrpSpPr>
          <p:grpSpPr>
            <a:xfrm>
              <a:off x="2317639" y="2964777"/>
              <a:ext cx="1530263" cy="2717594"/>
              <a:chOff x="2317639" y="2964777"/>
              <a:chExt cx="1530263" cy="2717594"/>
            </a:xfrm>
          </p:grpSpPr>
          <p:sp>
            <p:nvSpPr>
              <p:cNvPr id="73" name="Inhaltsplatzhalter 4">
                <a:extLst>
                  <a:ext uri="{FF2B5EF4-FFF2-40B4-BE49-F238E27FC236}">
                    <a16:creationId xmlns:a16="http://schemas.microsoft.com/office/drawing/2014/main" id="{CEFFFFCB-0B9C-40FD-9A17-1BCE9D942F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66348" y="2964777"/>
                <a:ext cx="1437257" cy="23079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72967" indent="-272967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Wingdings" panose="05000000000000000000" pitchFamily="2" charset="2"/>
                  <a:buChar char="§"/>
                  <a:defRPr sz="23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1pPr>
                <a:lvl2pPr marL="807798" indent="-272967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20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2pPr>
                <a:lvl3pPr marL="1080764" indent="-177748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9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3pPr>
                <a:lvl4pPr marL="1436256" indent="-177748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793335" indent="-179335" algn="l" defTabSz="914127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2513847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10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72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34" indent="-228532" algn="l" defTabSz="914127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r>
                  <a:rPr lang="en-US" sz="1600" b="1" dirty="0">
                    <a:solidFill>
                      <a:srgbClr val="00C3E6"/>
                    </a:solidFill>
                    <a:latin typeface="Roboto" pitchFamily="2" charset="0"/>
                    <a:ea typeface="Roboto" pitchFamily="2" charset="0"/>
                  </a:rPr>
                  <a:t>FEATURE</a:t>
                </a:r>
                <a:endParaRPr lang="en-US" sz="1100" dirty="0">
                  <a:solidFill>
                    <a:srgbClr val="00C3E6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6BA9865-9798-4A51-8F66-FFC31B716A70}"/>
                  </a:ext>
                </a:extLst>
              </p:cNvPr>
              <p:cNvSpPr/>
              <p:nvPr/>
            </p:nvSpPr>
            <p:spPr>
              <a:xfrm>
                <a:off x="2317639" y="4961125"/>
                <a:ext cx="1530263" cy="721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rtl="0" fontAlgn="base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b="0" i="0" u="none" strike="noStrike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Provide features and functionality for both employees and managers</a:t>
                </a:r>
                <a:endParaRPr lang="en-US" sz="1100" b="0" i="0" u="none" strike="noStrike" dirty="0">
                  <a:solidFill>
                    <a:srgbClr val="D1D5DB"/>
                  </a:solidFill>
                  <a:effectLst/>
                  <a:latin typeface="Roboto" panose="02000000000000000000" pitchFamily="2" charset="0"/>
                </a:endParaRPr>
              </a:p>
            </p:txBody>
          </p:sp>
        </p:grpSp>
        <p:sp>
          <p:nvSpPr>
            <p:cNvPr id="75" name="Inhaltsplatzhalter 4">
              <a:extLst>
                <a:ext uri="{FF2B5EF4-FFF2-40B4-BE49-F238E27FC236}">
                  <a16:creationId xmlns:a16="http://schemas.microsoft.com/office/drawing/2014/main" id="{810FB795-E580-4735-A182-669CA319C999}"/>
                </a:ext>
              </a:extLst>
            </p:cNvPr>
            <p:cNvSpPr txBox="1">
              <a:spLocks/>
            </p:cNvSpPr>
            <p:nvPr/>
          </p:nvSpPr>
          <p:spPr>
            <a:xfrm>
              <a:off x="6109657" y="2964777"/>
              <a:ext cx="1437257" cy="2307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>
                  <a:solidFill>
                    <a:srgbClr val="00B59A"/>
                  </a:solidFill>
                  <a:latin typeface="Roboto" pitchFamily="2" charset="0"/>
                  <a:ea typeface="Roboto" pitchFamily="2" charset="0"/>
                </a:rPr>
                <a:t>DATABASE</a:t>
              </a:r>
              <a:endParaRPr lang="en-US" sz="1100" dirty="0">
                <a:solidFill>
                  <a:srgbClr val="00B59A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71DF9EB-6DA4-4C5E-8874-A1CA890AB6C2}"/>
                </a:ext>
              </a:extLst>
            </p:cNvPr>
            <p:cNvSpPr/>
            <p:nvPr/>
          </p:nvSpPr>
          <p:spPr>
            <a:xfrm>
              <a:off x="6078200" y="4961125"/>
              <a:ext cx="1530263" cy="5625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Implement a scalable and secure database to store data</a:t>
              </a:r>
              <a:endParaRPr lang="en-US" sz="1100" dirty="0"/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31458A77-590C-257F-EE14-6FD4F423B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77" y="3677500"/>
            <a:ext cx="609669" cy="60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B1A5AF9-3853-80F5-5E91-C208D653E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47" y="3697029"/>
            <a:ext cx="619669" cy="61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B175A7C-1196-67AC-FF58-AF16EA34C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412" y="3742923"/>
            <a:ext cx="514935" cy="51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62F1E11D-34F0-CB23-E4FE-A0243C838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425" y="3722907"/>
            <a:ext cx="469528" cy="469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C6FA3E4-A7AC-C76C-7ED5-44BFF3157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291" y="3709481"/>
            <a:ext cx="577688" cy="57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06E66CDC-F762-9D44-2EDA-C68227E7D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372" y="3153513"/>
            <a:ext cx="1295400" cy="178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191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84" grpId="0" animBg="1"/>
      <p:bldP spid="85" grpId="0" animBg="1"/>
      <p:bldP spid="86" grpId="0" animBg="1"/>
      <p:bldP spid="87" grpId="0" animBg="1"/>
      <p:bldP spid="5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27E37E-6F98-4672-8A68-A600592F3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441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FEASIBILITY ANALYSIS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70871DB-2570-4BA7-8303-449ADFF2A131}"/>
              </a:ext>
            </a:extLst>
          </p:cNvPr>
          <p:cNvGrpSpPr/>
          <p:nvPr/>
        </p:nvGrpSpPr>
        <p:grpSpPr>
          <a:xfrm>
            <a:off x="-1" y="2407123"/>
            <a:ext cx="4635421" cy="1620437"/>
            <a:chOff x="-1" y="2407123"/>
            <a:chExt cx="4635421" cy="162043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A36531C-EA1D-4C3E-A77D-169949F111EE}"/>
                </a:ext>
              </a:extLst>
            </p:cNvPr>
            <p:cNvSpPr/>
            <p:nvPr/>
          </p:nvSpPr>
          <p:spPr>
            <a:xfrm rot="5400000">
              <a:off x="1994109" y="1094570"/>
              <a:ext cx="1328757" cy="3953864"/>
            </a:xfrm>
            <a:custGeom>
              <a:avLst/>
              <a:gdLst>
                <a:gd name="connsiteX0" fmla="*/ 1352416 w 1328757"/>
                <a:gd name="connsiteY0" fmla="*/ 3954836 h 3953863"/>
                <a:gd name="connsiteX1" fmla="*/ 0 w 1328757"/>
                <a:gd name="connsiteY1" fmla="*/ 3954836 h 3953863"/>
                <a:gd name="connsiteX2" fmla="*/ 0 w 1328757"/>
                <a:gd name="connsiteY2" fmla="*/ 620627 h 3953863"/>
                <a:gd name="connsiteX3" fmla="*/ 620627 w 1328757"/>
                <a:gd name="connsiteY3" fmla="*/ 0 h 3953863"/>
                <a:gd name="connsiteX4" fmla="*/ 732113 w 1328757"/>
                <a:gd name="connsiteY4" fmla="*/ 0 h 3953863"/>
                <a:gd name="connsiteX5" fmla="*/ 1352740 w 1328757"/>
                <a:gd name="connsiteY5" fmla="*/ 620627 h 3953863"/>
                <a:gd name="connsiteX6" fmla="*/ 1352740 w 1328757"/>
                <a:gd name="connsiteY6" fmla="*/ 3954836 h 395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8757" h="3953863">
                  <a:moveTo>
                    <a:pt x="1352416" y="3954836"/>
                  </a:moveTo>
                  <a:lnTo>
                    <a:pt x="0" y="3954836"/>
                  </a:lnTo>
                  <a:lnTo>
                    <a:pt x="0" y="620627"/>
                  </a:lnTo>
                  <a:cubicBezTo>
                    <a:pt x="0" y="277743"/>
                    <a:pt x="277743" y="0"/>
                    <a:pt x="620627" y="0"/>
                  </a:cubicBezTo>
                  <a:lnTo>
                    <a:pt x="732113" y="0"/>
                  </a:lnTo>
                  <a:cubicBezTo>
                    <a:pt x="1074997" y="0"/>
                    <a:pt x="1352740" y="277743"/>
                    <a:pt x="1352740" y="620627"/>
                  </a:cubicBezTo>
                  <a:lnTo>
                    <a:pt x="1352740" y="3954836"/>
                  </a:lnTo>
                  <a:close/>
                </a:path>
              </a:pathLst>
            </a:custGeom>
            <a:solidFill>
              <a:srgbClr val="FF3654"/>
            </a:solidFill>
            <a:ln w="32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F1152AC-BFAA-43F3-9CFE-331EA3069F1D}"/>
                </a:ext>
              </a:extLst>
            </p:cNvPr>
            <p:cNvSpPr/>
            <p:nvPr/>
          </p:nvSpPr>
          <p:spPr>
            <a:xfrm rot="5400000">
              <a:off x="-469927" y="2877050"/>
              <a:ext cx="1620436" cy="680583"/>
            </a:xfrm>
            <a:custGeom>
              <a:avLst/>
              <a:gdLst>
                <a:gd name="connsiteX0" fmla="*/ 1352416 w 1620435"/>
                <a:gd name="connsiteY0" fmla="*/ 0 h 680583"/>
                <a:gd name="connsiteX1" fmla="*/ 0 w 1620435"/>
                <a:gd name="connsiteY1" fmla="*/ 0 h 680583"/>
                <a:gd name="connsiteX2" fmla="*/ 565208 w 1620435"/>
                <a:gd name="connsiteY2" fmla="*/ 695491 h 680583"/>
                <a:gd name="connsiteX3" fmla="*/ 1635020 w 1620435"/>
                <a:gd name="connsiteY3" fmla="*/ 695491 h 68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0435" h="680583">
                  <a:moveTo>
                    <a:pt x="1352416" y="0"/>
                  </a:moveTo>
                  <a:lnTo>
                    <a:pt x="0" y="0"/>
                  </a:lnTo>
                  <a:lnTo>
                    <a:pt x="565208" y="695491"/>
                  </a:lnTo>
                  <a:lnTo>
                    <a:pt x="1635020" y="695491"/>
                  </a:lnTo>
                  <a:close/>
                </a:path>
              </a:pathLst>
            </a:custGeom>
            <a:solidFill>
              <a:srgbClr val="D0001E"/>
            </a:solidFill>
            <a:ln w="32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9A9017-DEFF-4A85-9553-0C02A9B461D5}"/>
              </a:ext>
            </a:extLst>
          </p:cNvPr>
          <p:cNvGrpSpPr/>
          <p:nvPr/>
        </p:nvGrpSpPr>
        <p:grpSpPr>
          <a:xfrm>
            <a:off x="0" y="3880747"/>
            <a:ext cx="4635420" cy="1328757"/>
            <a:chOff x="0" y="3880747"/>
            <a:chExt cx="4635420" cy="132875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4C5BB25-2105-40CE-8C62-20F1FE8FD301}"/>
                </a:ext>
              </a:extLst>
            </p:cNvPr>
            <p:cNvSpPr/>
            <p:nvPr/>
          </p:nvSpPr>
          <p:spPr>
            <a:xfrm rot="5400000">
              <a:off x="1994109" y="2568194"/>
              <a:ext cx="1328757" cy="3953864"/>
            </a:xfrm>
            <a:custGeom>
              <a:avLst/>
              <a:gdLst>
                <a:gd name="connsiteX0" fmla="*/ 1352416 w 1328757"/>
                <a:gd name="connsiteY0" fmla="*/ 3954836 h 3953863"/>
                <a:gd name="connsiteX1" fmla="*/ 0 w 1328757"/>
                <a:gd name="connsiteY1" fmla="*/ 3954836 h 3953863"/>
                <a:gd name="connsiteX2" fmla="*/ 0 w 1328757"/>
                <a:gd name="connsiteY2" fmla="*/ 620627 h 3953863"/>
                <a:gd name="connsiteX3" fmla="*/ 620303 w 1328757"/>
                <a:gd name="connsiteY3" fmla="*/ 0 h 3953863"/>
                <a:gd name="connsiteX4" fmla="*/ 731789 w 1328757"/>
                <a:gd name="connsiteY4" fmla="*/ 0 h 3953863"/>
                <a:gd name="connsiteX5" fmla="*/ 1352416 w 1328757"/>
                <a:gd name="connsiteY5" fmla="*/ 620627 h 3953863"/>
                <a:gd name="connsiteX6" fmla="*/ 1352416 w 1328757"/>
                <a:gd name="connsiteY6" fmla="*/ 3954836 h 395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8757" h="3953863">
                  <a:moveTo>
                    <a:pt x="1352416" y="3954836"/>
                  </a:moveTo>
                  <a:lnTo>
                    <a:pt x="0" y="3954836"/>
                  </a:lnTo>
                  <a:lnTo>
                    <a:pt x="0" y="620627"/>
                  </a:lnTo>
                  <a:cubicBezTo>
                    <a:pt x="0" y="277743"/>
                    <a:pt x="277743" y="0"/>
                    <a:pt x="620303" y="0"/>
                  </a:cubicBezTo>
                  <a:lnTo>
                    <a:pt x="731789" y="0"/>
                  </a:lnTo>
                  <a:cubicBezTo>
                    <a:pt x="1074673" y="0"/>
                    <a:pt x="1352416" y="277743"/>
                    <a:pt x="1352416" y="620627"/>
                  </a:cubicBezTo>
                  <a:lnTo>
                    <a:pt x="1352416" y="3954836"/>
                  </a:lnTo>
                  <a:close/>
                </a:path>
              </a:pathLst>
            </a:custGeom>
            <a:solidFill>
              <a:srgbClr val="00C3E6"/>
            </a:solidFill>
            <a:ln w="32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C727B04-047D-43FB-BAB1-F83288362FBF}"/>
                </a:ext>
              </a:extLst>
            </p:cNvPr>
            <p:cNvSpPr/>
            <p:nvPr/>
          </p:nvSpPr>
          <p:spPr>
            <a:xfrm rot="5400000">
              <a:off x="-324087" y="4204834"/>
              <a:ext cx="1328757" cy="680583"/>
            </a:xfrm>
            <a:custGeom>
              <a:avLst/>
              <a:gdLst>
                <a:gd name="connsiteX0" fmla="*/ 1352416 w 1328757"/>
                <a:gd name="connsiteY0" fmla="*/ 0 h 680583"/>
                <a:gd name="connsiteX1" fmla="*/ 0 w 1328757"/>
                <a:gd name="connsiteY1" fmla="*/ 0 h 680583"/>
                <a:gd name="connsiteX2" fmla="*/ 282280 w 1328757"/>
                <a:gd name="connsiteY2" fmla="*/ 695491 h 680583"/>
                <a:gd name="connsiteX3" fmla="*/ 1352416 w 1328757"/>
                <a:gd name="connsiteY3" fmla="*/ 695491 h 68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8757" h="680583">
                  <a:moveTo>
                    <a:pt x="1352416" y="0"/>
                  </a:moveTo>
                  <a:lnTo>
                    <a:pt x="0" y="0"/>
                  </a:lnTo>
                  <a:lnTo>
                    <a:pt x="282280" y="695491"/>
                  </a:lnTo>
                  <a:lnTo>
                    <a:pt x="1352416" y="695491"/>
                  </a:lnTo>
                  <a:close/>
                </a:path>
              </a:pathLst>
            </a:custGeom>
            <a:solidFill>
              <a:srgbClr val="0093AC"/>
            </a:solidFill>
            <a:ln w="32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1B918DB-C258-47CA-AF5C-F48DD23AC97A}"/>
              </a:ext>
            </a:extLst>
          </p:cNvPr>
          <p:cNvGrpSpPr/>
          <p:nvPr/>
        </p:nvGrpSpPr>
        <p:grpSpPr>
          <a:xfrm>
            <a:off x="7556583" y="3123102"/>
            <a:ext cx="4635418" cy="1588027"/>
            <a:chOff x="7556583" y="2407124"/>
            <a:chExt cx="4635418" cy="1588027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5FF6BF9-E9F2-42AF-AB78-35A005DA879E}"/>
                </a:ext>
              </a:extLst>
            </p:cNvPr>
            <p:cNvSpPr/>
            <p:nvPr/>
          </p:nvSpPr>
          <p:spPr>
            <a:xfrm rot="16200000">
              <a:off x="8869136" y="1106562"/>
              <a:ext cx="1328757" cy="3953864"/>
            </a:xfrm>
            <a:custGeom>
              <a:avLst/>
              <a:gdLst>
                <a:gd name="connsiteX0" fmla="*/ 1352416 w 1328757"/>
                <a:gd name="connsiteY0" fmla="*/ 3954836 h 3953863"/>
                <a:gd name="connsiteX1" fmla="*/ 0 w 1328757"/>
                <a:gd name="connsiteY1" fmla="*/ 3954836 h 3953863"/>
                <a:gd name="connsiteX2" fmla="*/ 0 w 1328757"/>
                <a:gd name="connsiteY2" fmla="*/ 620627 h 3953863"/>
                <a:gd name="connsiteX3" fmla="*/ 620627 w 1328757"/>
                <a:gd name="connsiteY3" fmla="*/ 0 h 3953863"/>
                <a:gd name="connsiteX4" fmla="*/ 732113 w 1328757"/>
                <a:gd name="connsiteY4" fmla="*/ 0 h 3953863"/>
                <a:gd name="connsiteX5" fmla="*/ 1352740 w 1328757"/>
                <a:gd name="connsiteY5" fmla="*/ 620627 h 3953863"/>
                <a:gd name="connsiteX6" fmla="*/ 1352740 w 1328757"/>
                <a:gd name="connsiteY6" fmla="*/ 3954836 h 395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8757" h="3953863">
                  <a:moveTo>
                    <a:pt x="1352416" y="3954836"/>
                  </a:moveTo>
                  <a:lnTo>
                    <a:pt x="0" y="3954836"/>
                  </a:lnTo>
                  <a:lnTo>
                    <a:pt x="0" y="620627"/>
                  </a:lnTo>
                  <a:cubicBezTo>
                    <a:pt x="0" y="277743"/>
                    <a:pt x="277743" y="0"/>
                    <a:pt x="620627" y="0"/>
                  </a:cubicBezTo>
                  <a:lnTo>
                    <a:pt x="732113" y="0"/>
                  </a:lnTo>
                  <a:cubicBezTo>
                    <a:pt x="1074998" y="0"/>
                    <a:pt x="1352740" y="277743"/>
                    <a:pt x="1352740" y="620627"/>
                  </a:cubicBezTo>
                  <a:lnTo>
                    <a:pt x="1352740" y="3954836"/>
                  </a:lnTo>
                  <a:close/>
                </a:path>
              </a:pathLst>
            </a:custGeom>
            <a:solidFill>
              <a:srgbClr val="00B59A"/>
            </a:solidFill>
            <a:ln w="32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9C40FAE-F100-40E0-9E40-C1EAAD38F4DC}"/>
                </a:ext>
              </a:extLst>
            </p:cNvPr>
            <p:cNvSpPr/>
            <p:nvPr/>
          </p:nvSpPr>
          <p:spPr>
            <a:xfrm rot="16200000">
              <a:off x="11057696" y="2860846"/>
              <a:ext cx="1588027" cy="680583"/>
            </a:xfrm>
            <a:custGeom>
              <a:avLst/>
              <a:gdLst>
                <a:gd name="connsiteX0" fmla="*/ 1599694 w 1588027"/>
                <a:gd name="connsiteY0" fmla="*/ 0 h 680583"/>
                <a:gd name="connsiteX1" fmla="*/ 247278 w 1588027"/>
                <a:gd name="connsiteY1" fmla="*/ 0 h 680583"/>
                <a:gd name="connsiteX2" fmla="*/ 0 w 1588027"/>
                <a:gd name="connsiteY2" fmla="*/ 695491 h 680583"/>
                <a:gd name="connsiteX3" fmla="*/ 1069812 w 1588027"/>
                <a:gd name="connsiteY3" fmla="*/ 695491 h 68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88027" h="680583">
                  <a:moveTo>
                    <a:pt x="1599694" y="0"/>
                  </a:moveTo>
                  <a:lnTo>
                    <a:pt x="247278" y="0"/>
                  </a:lnTo>
                  <a:lnTo>
                    <a:pt x="0" y="695491"/>
                  </a:lnTo>
                  <a:lnTo>
                    <a:pt x="1069812" y="695491"/>
                  </a:lnTo>
                  <a:close/>
                </a:path>
              </a:pathLst>
            </a:custGeom>
            <a:solidFill>
              <a:srgbClr val="009E87"/>
            </a:solidFill>
            <a:ln w="323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Inhaltsplatzhalter 4">
            <a:extLst>
              <a:ext uri="{FF2B5EF4-FFF2-40B4-BE49-F238E27FC236}">
                <a16:creationId xmlns:a16="http://schemas.microsoft.com/office/drawing/2014/main" id="{3FEB63DC-20A4-4C46-8631-633651EEC671}"/>
              </a:ext>
            </a:extLst>
          </p:cNvPr>
          <p:cNvSpPr txBox="1">
            <a:spLocks/>
          </p:cNvSpPr>
          <p:nvPr/>
        </p:nvSpPr>
        <p:spPr>
          <a:xfrm>
            <a:off x="1003850" y="2659435"/>
            <a:ext cx="2934704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>
                <a:latin typeface="Roboto" pitchFamily="2" charset="0"/>
                <a:ea typeface="Roboto" pitchFamily="2" charset="0"/>
              </a:rPr>
              <a:t>TECHNICAL FEASIBILITY</a:t>
            </a:r>
            <a:endParaRPr lang="en-US" sz="1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C9CD5E7-3B51-4BEA-88CC-CAEC34512F71}"/>
              </a:ext>
            </a:extLst>
          </p:cNvPr>
          <p:cNvSpPr/>
          <p:nvPr/>
        </p:nvSpPr>
        <p:spPr>
          <a:xfrm>
            <a:off x="907598" y="2926884"/>
            <a:ext cx="2804913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system can be developed with existing technologies and resources</a:t>
            </a:r>
          </a:p>
          <a:p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5" name="Inhaltsplatzhalter 4">
            <a:extLst>
              <a:ext uri="{FF2B5EF4-FFF2-40B4-BE49-F238E27FC236}">
                <a16:creationId xmlns:a16="http://schemas.microsoft.com/office/drawing/2014/main" id="{1AAD152F-8738-421C-889F-D76104E24145}"/>
              </a:ext>
            </a:extLst>
          </p:cNvPr>
          <p:cNvSpPr txBox="1">
            <a:spLocks/>
          </p:cNvSpPr>
          <p:nvPr/>
        </p:nvSpPr>
        <p:spPr>
          <a:xfrm>
            <a:off x="1003849" y="4114184"/>
            <a:ext cx="2804913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>
                <a:latin typeface="Roboto" pitchFamily="2" charset="0"/>
                <a:ea typeface="Roboto" pitchFamily="2" charset="0"/>
              </a:rPr>
              <a:t>ECONOMIC FEASIBILITY</a:t>
            </a:r>
            <a:endParaRPr lang="en-US" sz="1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989D87-3257-4379-A965-B044C703896E}"/>
              </a:ext>
            </a:extLst>
          </p:cNvPr>
          <p:cNvSpPr/>
          <p:nvPr/>
        </p:nvSpPr>
        <p:spPr>
          <a:xfrm>
            <a:off x="907598" y="4381633"/>
            <a:ext cx="28049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/>
              <a:t> </a:t>
            </a:r>
            <a:r>
              <a:rPr lang="en-US" sz="1400" dirty="0"/>
              <a:t>cost-efficient and can lead to cost savings for the petrol pump.</a:t>
            </a:r>
          </a:p>
        </p:txBody>
      </p:sp>
      <p:sp>
        <p:nvSpPr>
          <p:cNvPr id="27" name="Inhaltsplatzhalter 4">
            <a:extLst>
              <a:ext uri="{FF2B5EF4-FFF2-40B4-BE49-F238E27FC236}">
                <a16:creationId xmlns:a16="http://schemas.microsoft.com/office/drawing/2014/main" id="{B4A228A9-71EA-4643-983E-9D47DA16CEC6}"/>
              </a:ext>
            </a:extLst>
          </p:cNvPr>
          <p:cNvSpPr txBox="1">
            <a:spLocks/>
          </p:cNvSpPr>
          <p:nvPr/>
        </p:nvSpPr>
        <p:spPr>
          <a:xfrm>
            <a:off x="8253444" y="3237397"/>
            <a:ext cx="2937546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>
                <a:latin typeface="Roboto" pitchFamily="2" charset="0"/>
                <a:ea typeface="Roboto" pitchFamily="2" charset="0"/>
              </a:rPr>
              <a:t>OPERATIONAL FEASIBILITY</a:t>
            </a:r>
            <a:endParaRPr lang="en-US" sz="1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B1169F-00AF-4645-9000-589FC907B36C}"/>
              </a:ext>
            </a:extLst>
          </p:cNvPr>
          <p:cNvSpPr/>
          <p:nvPr/>
        </p:nvSpPr>
        <p:spPr>
          <a:xfrm>
            <a:off x="8479489" y="3504846"/>
            <a:ext cx="280491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400" dirty="0"/>
              <a:t> user-friendly interface, easy to adopt and use, improves performance and profitability of the business.</a:t>
            </a:r>
          </a:p>
          <a:p>
            <a:br>
              <a:rPr lang="en-US" sz="1400" dirty="0"/>
            </a:b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2" name="Inhaltsplatzhalter 4">
            <a:extLst>
              <a:ext uri="{FF2B5EF4-FFF2-40B4-BE49-F238E27FC236}">
                <a16:creationId xmlns:a16="http://schemas.microsoft.com/office/drawing/2014/main" id="{A06710AC-099C-4D71-B903-01E28337CC52}"/>
              </a:ext>
            </a:extLst>
          </p:cNvPr>
          <p:cNvSpPr txBox="1">
            <a:spLocks/>
          </p:cNvSpPr>
          <p:nvPr/>
        </p:nvSpPr>
        <p:spPr>
          <a:xfrm>
            <a:off x="50743" y="3083494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latin typeface="Roboto" pitchFamily="2" charset="0"/>
                <a:ea typeface="Roboto" pitchFamily="2" charset="0"/>
              </a:rPr>
              <a:t>01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7" name="Inhaltsplatzhalter 4">
            <a:extLst>
              <a:ext uri="{FF2B5EF4-FFF2-40B4-BE49-F238E27FC236}">
                <a16:creationId xmlns:a16="http://schemas.microsoft.com/office/drawing/2014/main" id="{15CF374B-E06C-492D-B434-FED716D74195}"/>
              </a:ext>
            </a:extLst>
          </p:cNvPr>
          <p:cNvSpPr txBox="1">
            <a:spLocks/>
          </p:cNvSpPr>
          <p:nvPr/>
        </p:nvSpPr>
        <p:spPr>
          <a:xfrm>
            <a:off x="50743" y="4381633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latin typeface="Roboto" pitchFamily="2" charset="0"/>
                <a:ea typeface="Roboto" pitchFamily="2" charset="0"/>
              </a:rPr>
              <a:t>02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8" name="Inhaltsplatzhalter 4">
            <a:extLst>
              <a:ext uri="{FF2B5EF4-FFF2-40B4-BE49-F238E27FC236}">
                <a16:creationId xmlns:a16="http://schemas.microsoft.com/office/drawing/2014/main" id="{14D8A34B-8416-42B2-A676-F245D4DCD79F}"/>
              </a:ext>
            </a:extLst>
          </p:cNvPr>
          <p:cNvSpPr txBox="1">
            <a:spLocks/>
          </p:cNvSpPr>
          <p:nvPr/>
        </p:nvSpPr>
        <p:spPr>
          <a:xfrm>
            <a:off x="11589020" y="3816724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latin typeface="Roboto" pitchFamily="2" charset="0"/>
                <a:ea typeface="Roboto" pitchFamily="2" charset="0"/>
              </a:rPr>
              <a:t>03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CEC64CB2-15A0-450A-8FD3-D1D8431A8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4266" y="2890007"/>
            <a:ext cx="1922513" cy="192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36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27E37E-6F98-4672-8A68-A600592F3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441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COST-BENEFIT ANALYSIS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A5EB76A-7D99-47A8-BCE9-77DC34D8362D}"/>
              </a:ext>
            </a:extLst>
          </p:cNvPr>
          <p:cNvSpPr/>
          <p:nvPr/>
        </p:nvSpPr>
        <p:spPr>
          <a:xfrm>
            <a:off x="1384560" y="1595511"/>
            <a:ext cx="1909280" cy="4667266"/>
          </a:xfrm>
          <a:custGeom>
            <a:avLst/>
            <a:gdLst>
              <a:gd name="connsiteX0" fmla="*/ 1291392 w 1273514"/>
              <a:gd name="connsiteY0" fmla="*/ 3259216 h 3257256"/>
              <a:gd name="connsiteX1" fmla="*/ 1291392 w 1273514"/>
              <a:gd name="connsiteY1" fmla="*/ 645574 h 3257256"/>
              <a:gd name="connsiteX2" fmla="*/ 645574 w 1273514"/>
              <a:gd name="connsiteY2" fmla="*/ 0 h 3257256"/>
              <a:gd name="connsiteX3" fmla="*/ 645574 w 1273514"/>
              <a:gd name="connsiteY3" fmla="*/ 0 h 3257256"/>
              <a:gd name="connsiteX4" fmla="*/ 0 w 1273514"/>
              <a:gd name="connsiteY4" fmla="*/ 645574 h 3257256"/>
              <a:gd name="connsiteX5" fmla="*/ 0 w 1273514"/>
              <a:gd name="connsiteY5" fmla="*/ 3258971 h 3257256"/>
              <a:gd name="connsiteX6" fmla="*/ 1291392 w 1273514"/>
              <a:gd name="connsiteY6" fmla="*/ 3258971 h 325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73514" h="3257256">
                <a:moveTo>
                  <a:pt x="1291392" y="3259216"/>
                </a:moveTo>
                <a:lnTo>
                  <a:pt x="1291392" y="645574"/>
                </a:lnTo>
                <a:cubicBezTo>
                  <a:pt x="1291392" y="290459"/>
                  <a:pt x="1000688" y="0"/>
                  <a:pt x="645574" y="0"/>
                </a:cubicBezTo>
                <a:lnTo>
                  <a:pt x="645574" y="0"/>
                </a:lnTo>
                <a:cubicBezTo>
                  <a:pt x="290459" y="0"/>
                  <a:pt x="0" y="290459"/>
                  <a:pt x="0" y="645574"/>
                </a:cubicBezTo>
                <a:lnTo>
                  <a:pt x="0" y="3258971"/>
                </a:lnTo>
                <a:lnTo>
                  <a:pt x="1291392" y="3258971"/>
                </a:lnTo>
                <a:close/>
              </a:path>
            </a:pathLst>
          </a:custGeom>
          <a:solidFill>
            <a:srgbClr val="FF3654"/>
          </a:solidFill>
          <a:ln w="244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C05658C-D7D7-46E8-82B6-35C296E72902}"/>
              </a:ext>
            </a:extLst>
          </p:cNvPr>
          <p:cNvGrpSpPr/>
          <p:nvPr/>
        </p:nvGrpSpPr>
        <p:grpSpPr>
          <a:xfrm>
            <a:off x="1686061" y="5015302"/>
            <a:ext cx="1321810" cy="1263318"/>
            <a:chOff x="3150272" y="5164955"/>
            <a:chExt cx="964013" cy="96401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A215EF8-1285-4000-A61F-C513E3B04206}"/>
                </a:ext>
              </a:extLst>
            </p:cNvPr>
            <p:cNvSpPr/>
            <p:nvPr/>
          </p:nvSpPr>
          <p:spPr>
            <a:xfrm>
              <a:off x="3150272" y="5164955"/>
              <a:ext cx="964013" cy="964012"/>
            </a:xfrm>
            <a:custGeom>
              <a:avLst/>
              <a:gdLst>
                <a:gd name="connsiteX0" fmla="*/ 885092 w 881663"/>
                <a:gd name="connsiteY0" fmla="*/ 442546 h 881663"/>
                <a:gd name="connsiteX1" fmla="*/ 442546 w 881663"/>
                <a:gd name="connsiteY1" fmla="*/ 885092 h 881663"/>
                <a:gd name="connsiteX2" fmla="*/ 0 w 881663"/>
                <a:gd name="connsiteY2" fmla="*/ 442546 h 881663"/>
                <a:gd name="connsiteX3" fmla="*/ 442546 w 881663"/>
                <a:gd name="connsiteY3" fmla="*/ 0 h 881663"/>
                <a:gd name="connsiteX4" fmla="*/ 885092 w 881663"/>
                <a:gd name="connsiteY4" fmla="*/ 442546 h 88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663" h="881663">
                  <a:moveTo>
                    <a:pt x="885092" y="442546"/>
                  </a:moveTo>
                  <a:cubicBezTo>
                    <a:pt x="885092" y="686957"/>
                    <a:pt x="686958" y="885092"/>
                    <a:pt x="442546" y="885092"/>
                  </a:cubicBezTo>
                  <a:cubicBezTo>
                    <a:pt x="198135" y="885092"/>
                    <a:pt x="0" y="686958"/>
                    <a:pt x="0" y="442546"/>
                  </a:cubicBezTo>
                  <a:cubicBezTo>
                    <a:pt x="0" y="198135"/>
                    <a:pt x="198135" y="0"/>
                    <a:pt x="442546" y="0"/>
                  </a:cubicBezTo>
                  <a:cubicBezTo>
                    <a:pt x="686958" y="0"/>
                    <a:pt x="885092" y="198135"/>
                    <a:pt x="885092" y="442546"/>
                  </a:cubicBezTo>
                  <a:close/>
                </a:path>
              </a:pathLst>
            </a:custGeom>
            <a:solidFill>
              <a:srgbClr val="D1D1D1"/>
            </a:solidFill>
            <a:ln w="244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1D0DEC7-A8D7-40EE-B832-92DF924877F8}"/>
                </a:ext>
              </a:extLst>
            </p:cNvPr>
            <p:cNvSpPr/>
            <p:nvPr/>
          </p:nvSpPr>
          <p:spPr>
            <a:xfrm>
              <a:off x="3258412" y="5267904"/>
              <a:ext cx="776566" cy="776566"/>
            </a:xfrm>
            <a:custGeom>
              <a:avLst/>
              <a:gdLst>
                <a:gd name="connsiteX0" fmla="*/ 715617 w 710228"/>
                <a:gd name="connsiteY0" fmla="*/ 357808 h 710228"/>
                <a:gd name="connsiteX1" fmla="*/ 357808 w 710228"/>
                <a:gd name="connsiteY1" fmla="*/ 715617 h 710228"/>
                <a:gd name="connsiteX2" fmla="*/ 0 w 710228"/>
                <a:gd name="connsiteY2" fmla="*/ 357808 h 710228"/>
                <a:gd name="connsiteX3" fmla="*/ 357808 w 710228"/>
                <a:gd name="connsiteY3" fmla="*/ 0 h 710228"/>
                <a:gd name="connsiteX4" fmla="*/ 715617 w 710228"/>
                <a:gd name="connsiteY4" fmla="*/ 357808 h 7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228" h="710228">
                  <a:moveTo>
                    <a:pt x="715617" y="357808"/>
                  </a:moveTo>
                  <a:cubicBezTo>
                    <a:pt x="715617" y="555421"/>
                    <a:pt x="555421" y="715617"/>
                    <a:pt x="357808" y="715617"/>
                  </a:cubicBezTo>
                  <a:cubicBezTo>
                    <a:pt x="160196" y="715617"/>
                    <a:pt x="0" y="555421"/>
                    <a:pt x="0" y="357808"/>
                  </a:cubicBezTo>
                  <a:cubicBezTo>
                    <a:pt x="0" y="160196"/>
                    <a:pt x="160196" y="0"/>
                    <a:pt x="357808" y="0"/>
                  </a:cubicBezTo>
                  <a:cubicBezTo>
                    <a:pt x="555421" y="0"/>
                    <a:pt x="715617" y="160196"/>
                    <a:pt x="715617" y="35780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rgbClr val="FFFFFF">
                    <a:shade val="100000"/>
                    <a:satMod val="11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968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CB2222C-ECA0-4D34-97D0-05234DBCB10A}"/>
              </a:ext>
            </a:extLst>
          </p:cNvPr>
          <p:cNvSpPr/>
          <p:nvPr/>
        </p:nvSpPr>
        <p:spPr>
          <a:xfrm>
            <a:off x="3927755" y="2016195"/>
            <a:ext cx="1909280" cy="4667266"/>
          </a:xfrm>
          <a:custGeom>
            <a:avLst/>
            <a:gdLst>
              <a:gd name="connsiteX0" fmla="*/ 0 w 1273514"/>
              <a:gd name="connsiteY0" fmla="*/ 0 h 3257256"/>
              <a:gd name="connsiteX1" fmla="*/ 0 w 1273514"/>
              <a:gd name="connsiteY1" fmla="*/ 2613397 h 3257256"/>
              <a:gd name="connsiteX2" fmla="*/ 645574 w 1273514"/>
              <a:gd name="connsiteY2" fmla="*/ 3258971 h 3257256"/>
              <a:gd name="connsiteX3" fmla="*/ 645574 w 1273514"/>
              <a:gd name="connsiteY3" fmla="*/ 3258971 h 3257256"/>
              <a:gd name="connsiteX4" fmla="*/ 1291147 w 1273514"/>
              <a:gd name="connsiteY4" fmla="*/ 2613397 h 3257256"/>
              <a:gd name="connsiteX5" fmla="*/ 1291147 w 1273514"/>
              <a:gd name="connsiteY5" fmla="*/ 0 h 3257256"/>
              <a:gd name="connsiteX6" fmla="*/ 0 w 1273514"/>
              <a:gd name="connsiteY6" fmla="*/ 0 h 325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73514" h="3257256">
                <a:moveTo>
                  <a:pt x="0" y="0"/>
                </a:moveTo>
                <a:lnTo>
                  <a:pt x="0" y="2613397"/>
                </a:lnTo>
                <a:cubicBezTo>
                  <a:pt x="0" y="2968512"/>
                  <a:pt x="290459" y="3258971"/>
                  <a:pt x="645574" y="3258971"/>
                </a:cubicBezTo>
                <a:lnTo>
                  <a:pt x="645574" y="3258971"/>
                </a:lnTo>
                <a:cubicBezTo>
                  <a:pt x="1000688" y="3258971"/>
                  <a:pt x="1291147" y="2968512"/>
                  <a:pt x="1291147" y="2613397"/>
                </a:cubicBezTo>
                <a:lnTo>
                  <a:pt x="129114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C3E6"/>
          </a:solidFill>
          <a:ln w="244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434F7C-49E5-4E01-8F0E-69BE2C0FF09E}"/>
              </a:ext>
            </a:extLst>
          </p:cNvPr>
          <p:cNvGrpSpPr/>
          <p:nvPr/>
        </p:nvGrpSpPr>
        <p:grpSpPr>
          <a:xfrm>
            <a:off x="4229256" y="1998745"/>
            <a:ext cx="1321810" cy="1263318"/>
            <a:chOff x="4796324" y="2148398"/>
            <a:chExt cx="964013" cy="964012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B50152D-EC98-4A5B-A119-C0F0B17E3A06}"/>
                </a:ext>
              </a:extLst>
            </p:cNvPr>
            <p:cNvSpPr/>
            <p:nvPr/>
          </p:nvSpPr>
          <p:spPr>
            <a:xfrm>
              <a:off x="4796324" y="2148398"/>
              <a:ext cx="964013" cy="964012"/>
            </a:xfrm>
            <a:custGeom>
              <a:avLst/>
              <a:gdLst>
                <a:gd name="connsiteX0" fmla="*/ 885092 w 881663"/>
                <a:gd name="connsiteY0" fmla="*/ 442546 h 881663"/>
                <a:gd name="connsiteX1" fmla="*/ 442546 w 881663"/>
                <a:gd name="connsiteY1" fmla="*/ 885092 h 881663"/>
                <a:gd name="connsiteX2" fmla="*/ 0 w 881663"/>
                <a:gd name="connsiteY2" fmla="*/ 442546 h 881663"/>
                <a:gd name="connsiteX3" fmla="*/ 442546 w 881663"/>
                <a:gd name="connsiteY3" fmla="*/ 0 h 881663"/>
                <a:gd name="connsiteX4" fmla="*/ 885092 w 881663"/>
                <a:gd name="connsiteY4" fmla="*/ 442546 h 88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663" h="881663">
                  <a:moveTo>
                    <a:pt x="885092" y="442546"/>
                  </a:moveTo>
                  <a:cubicBezTo>
                    <a:pt x="885092" y="686958"/>
                    <a:pt x="686958" y="885092"/>
                    <a:pt x="442546" y="885092"/>
                  </a:cubicBezTo>
                  <a:cubicBezTo>
                    <a:pt x="198135" y="885092"/>
                    <a:pt x="0" y="686958"/>
                    <a:pt x="0" y="442546"/>
                  </a:cubicBezTo>
                  <a:cubicBezTo>
                    <a:pt x="0" y="198135"/>
                    <a:pt x="198135" y="0"/>
                    <a:pt x="442546" y="0"/>
                  </a:cubicBezTo>
                  <a:cubicBezTo>
                    <a:pt x="686958" y="0"/>
                    <a:pt x="885092" y="198135"/>
                    <a:pt x="885092" y="442546"/>
                  </a:cubicBezTo>
                  <a:close/>
                </a:path>
              </a:pathLst>
            </a:custGeom>
            <a:solidFill>
              <a:srgbClr val="D1D1D1"/>
            </a:solidFill>
            <a:ln w="244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CBBDF3E-905B-4E35-94DF-F8F399B62492}"/>
                </a:ext>
              </a:extLst>
            </p:cNvPr>
            <p:cNvSpPr/>
            <p:nvPr/>
          </p:nvSpPr>
          <p:spPr>
            <a:xfrm>
              <a:off x="4888976" y="2241051"/>
              <a:ext cx="776566" cy="776566"/>
            </a:xfrm>
            <a:custGeom>
              <a:avLst/>
              <a:gdLst>
                <a:gd name="connsiteX0" fmla="*/ 715617 w 710228"/>
                <a:gd name="connsiteY0" fmla="*/ 357808 h 710228"/>
                <a:gd name="connsiteX1" fmla="*/ 357809 w 710228"/>
                <a:gd name="connsiteY1" fmla="*/ 715617 h 710228"/>
                <a:gd name="connsiteX2" fmla="*/ 0 w 710228"/>
                <a:gd name="connsiteY2" fmla="*/ 357808 h 710228"/>
                <a:gd name="connsiteX3" fmla="*/ 357809 w 710228"/>
                <a:gd name="connsiteY3" fmla="*/ 0 h 710228"/>
                <a:gd name="connsiteX4" fmla="*/ 715617 w 710228"/>
                <a:gd name="connsiteY4" fmla="*/ 357808 h 7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228" h="710228">
                  <a:moveTo>
                    <a:pt x="715617" y="357808"/>
                  </a:moveTo>
                  <a:cubicBezTo>
                    <a:pt x="715617" y="555421"/>
                    <a:pt x="555421" y="715617"/>
                    <a:pt x="357809" y="715617"/>
                  </a:cubicBezTo>
                  <a:cubicBezTo>
                    <a:pt x="160196" y="715617"/>
                    <a:pt x="0" y="555421"/>
                    <a:pt x="0" y="357808"/>
                  </a:cubicBezTo>
                  <a:cubicBezTo>
                    <a:pt x="0" y="160196"/>
                    <a:pt x="160196" y="0"/>
                    <a:pt x="357809" y="0"/>
                  </a:cubicBezTo>
                  <a:cubicBezTo>
                    <a:pt x="555421" y="0"/>
                    <a:pt x="715617" y="160196"/>
                    <a:pt x="715617" y="35780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rgbClr val="FFFFFF">
                    <a:shade val="100000"/>
                    <a:satMod val="11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968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65D613B-092F-442E-B012-0F2993E54654}"/>
              </a:ext>
            </a:extLst>
          </p:cNvPr>
          <p:cNvSpPr/>
          <p:nvPr/>
        </p:nvSpPr>
        <p:spPr>
          <a:xfrm>
            <a:off x="6502144" y="1595511"/>
            <a:ext cx="1909280" cy="4667266"/>
          </a:xfrm>
          <a:custGeom>
            <a:avLst/>
            <a:gdLst>
              <a:gd name="connsiteX0" fmla="*/ 1291147 w 1273514"/>
              <a:gd name="connsiteY0" fmla="*/ 3259216 h 3257256"/>
              <a:gd name="connsiteX1" fmla="*/ 1291147 w 1273514"/>
              <a:gd name="connsiteY1" fmla="*/ 645574 h 3257256"/>
              <a:gd name="connsiteX2" fmla="*/ 645574 w 1273514"/>
              <a:gd name="connsiteY2" fmla="*/ 0 h 3257256"/>
              <a:gd name="connsiteX3" fmla="*/ 645574 w 1273514"/>
              <a:gd name="connsiteY3" fmla="*/ 0 h 3257256"/>
              <a:gd name="connsiteX4" fmla="*/ 0 w 1273514"/>
              <a:gd name="connsiteY4" fmla="*/ 645574 h 3257256"/>
              <a:gd name="connsiteX5" fmla="*/ 0 w 1273514"/>
              <a:gd name="connsiteY5" fmla="*/ 3258971 h 3257256"/>
              <a:gd name="connsiteX6" fmla="*/ 1291147 w 1273514"/>
              <a:gd name="connsiteY6" fmla="*/ 3258971 h 325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73514" h="3257256">
                <a:moveTo>
                  <a:pt x="1291147" y="3259216"/>
                </a:moveTo>
                <a:lnTo>
                  <a:pt x="1291147" y="645574"/>
                </a:lnTo>
                <a:cubicBezTo>
                  <a:pt x="1291147" y="290459"/>
                  <a:pt x="1000688" y="0"/>
                  <a:pt x="645574" y="0"/>
                </a:cubicBezTo>
                <a:lnTo>
                  <a:pt x="645574" y="0"/>
                </a:lnTo>
                <a:cubicBezTo>
                  <a:pt x="290459" y="0"/>
                  <a:pt x="0" y="290459"/>
                  <a:pt x="0" y="645574"/>
                </a:cubicBezTo>
                <a:lnTo>
                  <a:pt x="0" y="3258971"/>
                </a:lnTo>
                <a:lnTo>
                  <a:pt x="1291147" y="3258971"/>
                </a:lnTo>
                <a:close/>
              </a:path>
            </a:pathLst>
          </a:custGeom>
          <a:solidFill>
            <a:srgbClr val="F5AE3B"/>
          </a:solidFill>
          <a:ln w="244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8A7D393-7AED-46CB-9D46-EA9765062B55}"/>
              </a:ext>
            </a:extLst>
          </p:cNvPr>
          <p:cNvGrpSpPr/>
          <p:nvPr/>
        </p:nvGrpSpPr>
        <p:grpSpPr>
          <a:xfrm>
            <a:off x="6803378" y="5015302"/>
            <a:ext cx="1321810" cy="1263318"/>
            <a:chOff x="6447464" y="5164955"/>
            <a:chExt cx="964013" cy="964012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7E6F161-2FFB-431B-B5C4-9C63B1EBAAFB}"/>
                </a:ext>
              </a:extLst>
            </p:cNvPr>
            <p:cNvSpPr/>
            <p:nvPr/>
          </p:nvSpPr>
          <p:spPr>
            <a:xfrm>
              <a:off x="6447464" y="5164955"/>
              <a:ext cx="964013" cy="964012"/>
            </a:xfrm>
            <a:custGeom>
              <a:avLst/>
              <a:gdLst>
                <a:gd name="connsiteX0" fmla="*/ 885092 w 881663"/>
                <a:gd name="connsiteY0" fmla="*/ 442546 h 881663"/>
                <a:gd name="connsiteX1" fmla="*/ 442546 w 881663"/>
                <a:gd name="connsiteY1" fmla="*/ 885092 h 881663"/>
                <a:gd name="connsiteX2" fmla="*/ 0 w 881663"/>
                <a:gd name="connsiteY2" fmla="*/ 442546 h 881663"/>
                <a:gd name="connsiteX3" fmla="*/ 442546 w 881663"/>
                <a:gd name="connsiteY3" fmla="*/ 0 h 881663"/>
                <a:gd name="connsiteX4" fmla="*/ 885092 w 881663"/>
                <a:gd name="connsiteY4" fmla="*/ 442546 h 88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663" h="881663">
                  <a:moveTo>
                    <a:pt x="885092" y="442546"/>
                  </a:moveTo>
                  <a:cubicBezTo>
                    <a:pt x="885092" y="686957"/>
                    <a:pt x="686958" y="885092"/>
                    <a:pt x="442546" y="885092"/>
                  </a:cubicBezTo>
                  <a:cubicBezTo>
                    <a:pt x="198134" y="885092"/>
                    <a:pt x="0" y="686958"/>
                    <a:pt x="0" y="442546"/>
                  </a:cubicBezTo>
                  <a:cubicBezTo>
                    <a:pt x="0" y="198135"/>
                    <a:pt x="198134" y="0"/>
                    <a:pt x="442546" y="0"/>
                  </a:cubicBezTo>
                  <a:cubicBezTo>
                    <a:pt x="686957" y="0"/>
                    <a:pt x="885092" y="198135"/>
                    <a:pt x="885092" y="442546"/>
                  </a:cubicBezTo>
                  <a:close/>
                </a:path>
              </a:pathLst>
            </a:custGeom>
            <a:solidFill>
              <a:srgbClr val="D1D1D1"/>
            </a:solidFill>
            <a:ln w="244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390E75B-E9F9-46D3-B9C2-B38107984AC6}"/>
                </a:ext>
              </a:extLst>
            </p:cNvPr>
            <p:cNvSpPr/>
            <p:nvPr/>
          </p:nvSpPr>
          <p:spPr>
            <a:xfrm>
              <a:off x="6540115" y="5257606"/>
              <a:ext cx="776566" cy="776566"/>
            </a:xfrm>
            <a:custGeom>
              <a:avLst/>
              <a:gdLst>
                <a:gd name="connsiteX0" fmla="*/ 715617 w 710228"/>
                <a:gd name="connsiteY0" fmla="*/ 357808 h 710228"/>
                <a:gd name="connsiteX1" fmla="*/ 357809 w 710228"/>
                <a:gd name="connsiteY1" fmla="*/ 715617 h 710228"/>
                <a:gd name="connsiteX2" fmla="*/ 0 w 710228"/>
                <a:gd name="connsiteY2" fmla="*/ 357808 h 710228"/>
                <a:gd name="connsiteX3" fmla="*/ 357809 w 710228"/>
                <a:gd name="connsiteY3" fmla="*/ 0 h 710228"/>
                <a:gd name="connsiteX4" fmla="*/ 715617 w 710228"/>
                <a:gd name="connsiteY4" fmla="*/ 357808 h 7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228" h="710228">
                  <a:moveTo>
                    <a:pt x="715617" y="357808"/>
                  </a:moveTo>
                  <a:cubicBezTo>
                    <a:pt x="715617" y="555421"/>
                    <a:pt x="555421" y="715617"/>
                    <a:pt x="357809" y="715617"/>
                  </a:cubicBezTo>
                  <a:cubicBezTo>
                    <a:pt x="160196" y="715617"/>
                    <a:pt x="0" y="555421"/>
                    <a:pt x="0" y="357808"/>
                  </a:cubicBezTo>
                  <a:cubicBezTo>
                    <a:pt x="0" y="160196"/>
                    <a:pt x="160196" y="0"/>
                    <a:pt x="357809" y="0"/>
                  </a:cubicBezTo>
                  <a:cubicBezTo>
                    <a:pt x="555421" y="0"/>
                    <a:pt x="715617" y="160196"/>
                    <a:pt x="715617" y="35780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rgbClr val="FFFFFF">
                    <a:shade val="100000"/>
                    <a:satMod val="11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968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E4DAD93-FF1C-4253-9D0D-BAAFB1E7F7D8}"/>
              </a:ext>
            </a:extLst>
          </p:cNvPr>
          <p:cNvSpPr/>
          <p:nvPr/>
        </p:nvSpPr>
        <p:spPr>
          <a:xfrm>
            <a:off x="9036142" y="2016195"/>
            <a:ext cx="1909280" cy="4667266"/>
          </a:xfrm>
          <a:custGeom>
            <a:avLst/>
            <a:gdLst>
              <a:gd name="connsiteX0" fmla="*/ 0 w 1273514"/>
              <a:gd name="connsiteY0" fmla="*/ 0 h 3257256"/>
              <a:gd name="connsiteX1" fmla="*/ 0 w 1273514"/>
              <a:gd name="connsiteY1" fmla="*/ 2613397 h 3257256"/>
              <a:gd name="connsiteX2" fmla="*/ 645574 w 1273514"/>
              <a:gd name="connsiteY2" fmla="*/ 3258971 h 3257256"/>
              <a:gd name="connsiteX3" fmla="*/ 645574 w 1273514"/>
              <a:gd name="connsiteY3" fmla="*/ 3258971 h 3257256"/>
              <a:gd name="connsiteX4" fmla="*/ 1291147 w 1273514"/>
              <a:gd name="connsiteY4" fmla="*/ 2613397 h 3257256"/>
              <a:gd name="connsiteX5" fmla="*/ 1291147 w 1273514"/>
              <a:gd name="connsiteY5" fmla="*/ 0 h 3257256"/>
              <a:gd name="connsiteX6" fmla="*/ 0 w 1273514"/>
              <a:gd name="connsiteY6" fmla="*/ 0 h 325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73514" h="3257256">
                <a:moveTo>
                  <a:pt x="0" y="0"/>
                </a:moveTo>
                <a:lnTo>
                  <a:pt x="0" y="2613397"/>
                </a:lnTo>
                <a:cubicBezTo>
                  <a:pt x="0" y="2968512"/>
                  <a:pt x="290459" y="3258971"/>
                  <a:pt x="645574" y="3258971"/>
                </a:cubicBezTo>
                <a:lnTo>
                  <a:pt x="645574" y="3258971"/>
                </a:lnTo>
                <a:cubicBezTo>
                  <a:pt x="1000688" y="3258971"/>
                  <a:pt x="1291147" y="2968512"/>
                  <a:pt x="1291147" y="2613397"/>
                </a:cubicBezTo>
                <a:lnTo>
                  <a:pt x="129114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B59A"/>
          </a:solidFill>
          <a:ln w="244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5C047A5-E43A-4319-AFD9-756261DE5C3B}"/>
              </a:ext>
            </a:extLst>
          </p:cNvPr>
          <p:cNvGrpSpPr/>
          <p:nvPr/>
        </p:nvGrpSpPr>
        <p:grpSpPr>
          <a:xfrm>
            <a:off x="9337910" y="1998745"/>
            <a:ext cx="1321810" cy="1263318"/>
            <a:chOff x="8093515" y="2148398"/>
            <a:chExt cx="964013" cy="964012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DB6374B-4286-485B-B5C9-549CEDF16CF9}"/>
                </a:ext>
              </a:extLst>
            </p:cNvPr>
            <p:cNvSpPr/>
            <p:nvPr/>
          </p:nvSpPr>
          <p:spPr>
            <a:xfrm>
              <a:off x="8093515" y="2148398"/>
              <a:ext cx="964013" cy="964012"/>
            </a:xfrm>
            <a:custGeom>
              <a:avLst/>
              <a:gdLst>
                <a:gd name="connsiteX0" fmla="*/ 885092 w 881663"/>
                <a:gd name="connsiteY0" fmla="*/ 442546 h 881663"/>
                <a:gd name="connsiteX1" fmla="*/ 442546 w 881663"/>
                <a:gd name="connsiteY1" fmla="*/ 885092 h 881663"/>
                <a:gd name="connsiteX2" fmla="*/ 0 w 881663"/>
                <a:gd name="connsiteY2" fmla="*/ 442546 h 881663"/>
                <a:gd name="connsiteX3" fmla="*/ 442546 w 881663"/>
                <a:gd name="connsiteY3" fmla="*/ 0 h 881663"/>
                <a:gd name="connsiteX4" fmla="*/ 885092 w 881663"/>
                <a:gd name="connsiteY4" fmla="*/ 442546 h 88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1663" h="881663">
                  <a:moveTo>
                    <a:pt x="885092" y="442546"/>
                  </a:moveTo>
                  <a:cubicBezTo>
                    <a:pt x="885092" y="686958"/>
                    <a:pt x="686958" y="885092"/>
                    <a:pt x="442546" y="885092"/>
                  </a:cubicBezTo>
                  <a:cubicBezTo>
                    <a:pt x="198135" y="885092"/>
                    <a:pt x="0" y="686958"/>
                    <a:pt x="0" y="442546"/>
                  </a:cubicBezTo>
                  <a:cubicBezTo>
                    <a:pt x="0" y="198135"/>
                    <a:pt x="198134" y="0"/>
                    <a:pt x="442546" y="0"/>
                  </a:cubicBezTo>
                  <a:cubicBezTo>
                    <a:pt x="686957" y="0"/>
                    <a:pt x="885092" y="198135"/>
                    <a:pt x="885092" y="442546"/>
                  </a:cubicBezTo>
                  <a:close/>
                </a:path>
              </a:pathLst>
            </a:custGeom>
            <a:solidFill>
              <a:srgbClr val="D1D1D1"/>
            </a:solidFill>
            <a:ln w="244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D3B8C37-229F-48D3-8F2B-0C946AEB2978}"/>
                </a:ext>
              </a:extLst>
            </p:cNvPr>
            <p:cNvSpPr/>
            <p:nvPr/>
          </p:nvSpPr>
          <p:spPr>
            <a:xfrm>
              <a:off x="8186168" y="2241051"/>
              <a:ext cx="776566" cy="776566"/>
            </a:xfrm>
            <a:custGeom>
              <a:avLst/>
              <a:gdLst>
                <a:gd name="connsiteX0" fmla="*/ 715617 w 710228"/>
                <a:gd name="connsiteY0" fmla="*/ 357808 h 710228"/>
                <a:gd name="connsiteX1" fmla="*/ 357809 w 710228"/>
                <a:gd name="connsiteY1" fmla="*/ 715617 h 710228"/>
                <a:gd name="connsiteX2" fmla="*/ 0 w 710228"/>
                <a:gd name="connsiteY2" fmla="*/ 357808 h 710228"/>
                <a:gd name="connsiteX3" fmla="*/ 357809 w 710228"/>
                <a:gd name="connsiteY3" fmla="*/ 0 h 710228"/>
                <a:gd name="connsiteX4" fmla="*/ 715617 w 710228"/>
                <a:gd name="connsiteY4" fmla="*/ 357808 h 7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228" h="710228">
                  <a:moveTo>
                    <a:pt x="715617" y="357808"/>
                  </a:moveTo>
                  <a:cubicBezTo>
                    <a:pt x="715617" y="555421"/>
                    <a:pt x="555421" y="715617"/>
                    <a:pt x="357809" y="715617"/>
                  </a:cubicBezTo>
                  <a:cubicBezTo>
                    <a:pt x="160197" y="715617"/>
                    <a:pt x="0" y="555421"/>
                    <a:pt x="0" y="357808"/>
                  </a:cubicBezTo>
                  <a:cubicBezTo>
                    <a:pt x="0" y="160196"/>
                    <a:pt x="160197" y="0"/>
                    <a:pt x="357809" y="0"/>
                  </a:cubicBezTo>
                  <a:cubicBezTo>
                    <a:pt x="555421" y="0"/>
                    <a:pt x="715617" y="160196"/>
                    <a:pt x="715617" y="35780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rgbClr val="FFFFFF">
                    <a:shade val="100000"/>
                    <a:satMod val="11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968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34" name="Inhaltsplatzhalter 4">
            <a:extLst>
              <a:ext uri="{FF2B5EF4-FFF2-40B4-BE49-F238E27FC236}">
                <a16:creationId xmlns:a16="http://schemas.microsoft.com/office/drawing/2014/main" id="{C1132CD3-2CA9-41D2-A199-DAD59466DA53}"/>
              </a:ext>
            </a:extLst>
          </p:cNvPr>
          <p:cNvSpPr txBox="1">
            <a:spLocks/>
          </p:cNvSpPr>
          <p:nvPr/>
        </p:nvSpPr>
        <p:spPr>
          <a:xfrm>
            <a:off x="1662257" y="2493801"/>
            <a:ext cx="1321554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>
                <a:latin typeface="Roboto" pitchFamily="2" charset="0"/>
                <a:ea typeface="Roboto" pitchFamily="2" charset="0"/>
              </a:rPr>
              <a:t>TANGIBLE COST</a:t>
            </a:r>
            <a:endParaRPr lang="en-US" sz="1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2990DA7-C18B-45B1-81C0-C9EF4D680D98}"/>
              </a:ext>
            </a:extLst>
          </p:cNvPr>
          <p:cNvSpPr/>
          <p:nvPr/>
        </p:nvSpPr>
        <p:spPr>
          <a:xfrm>
            <a:off x="1433649" y="3287756"/>
            <a:ext cx="18463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 Development and implementation costs (hardware, software, equipment)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6" name="Inhaltsplatzhalter 4">
            <a:extLst>
              <a:ext uri="{FF2B5EF4-FFF2-40B4-BE49-F238E27FC236}">
                <a16:creationId xmlns:a16="http://schemas.microsoft.com/office/drawing/2014/main" id="{046CF6E9-CF12-45D0-B1CB-80820ADF88B1}"/>
              </a:ext>
            </a:extLst>
          </p:cNvPr>
          <p:cNvSpPr txBox="1">
            <a:spLocks/>
          </p:cNvSpPr>
          <p:nvPr/>
        </p:nvSpPr>
        <p:spPr>
          <a:xfrm>
            <a:off x="6763521" y="2530842"/>
            <a:ext cx="1321554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>
                <a:latin typeface="Roboto" pitchFamily="2" charset="0"/>
                <a:ea typeface="Roboto" pitchFamily="2" charset="0"/>
              </a:rPr>
              <a:t>TANGIBLE BENEFIT</a:t>
            </a:r>
            <a:endParaRPr lang="en-US" sz="1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10C0EC5-E819-48ED-9121-0DCF839A2E1F}"/>
              </a:ext>
            </a:extLst>
          </p:cNvPr>
          <p:cNvSpPr/>
          <p:nvPr/>
        </p:nvSpPr>
        <p:spPr>
          <a:xfrm>
            <a:off x="6530682" y="3287756"/>
            <a:ext cx="18463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 Increased efficiency and accuracy, reduced employee time for manual calculations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1" name="Inhaltsplatzhalter 4">
            <a:extLst>
              <a:ext uri="{FF2B5EF4-FFF2-40B4-BE49-F238E27FC236}">
                <a16:creationId xmlns:a16="http://schemas.microsoft.com/office/drawing/2014/main" id="{7FE5946A-089C-492B-9F0B-2CD6882E40FD}"/>
              </a:ext>
            </a:extLst>
          </p:cNvPr>
          <p:cNvSpPr txBox="1">
            <a:spLocks/>
          </p:cNvSpPr>
          <p:nvPr/>
        </p:nvSpPr>
        <p:spPr>
          <a:xfrm>
            <a:off x="4198658" y="4784865"/>
            <a:ext cx="1321554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>
                <a:latin typeface="Roboto" pitchFamily="2" charset="0"/>
                <a:ea typeface="Roboto" pitchFamily="2" charset="0"/>
              </a:rPr>
              <a:t>INTANGIBLE COST</a:t>
            </a:r>
            <a:endParaRPr lang="en-US" sz="1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E0FBF7-2E52-4181-9C98-F65DBCE9378A}"/>
              </a:ext>
            </a:extLst>
          </p:cNvPr>
          <p:cNvSpPr/>
          <p:nvPr/>
        </p:nvSpPr>
        <p:spPr>
          <a:xfrm>
            <a:off x="3956293" y="3555162"/>
            <a:ext cx="18463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 </a:t>
            </a:r>
            <a:r>
              <a:rPr lang="en-US" sz="1400" dirty="0"/>
              <a:t>Electricity cost to run the system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3" name="Inhaltsplatzhalter 4">
            <a:extLst>
              <a:ext uri="{FF2B5EF4-FFF2-40B4-BE49-F238E27FC236}">
                <a16:creationId xmlns:a16="http://schemas.microsoft.com/office/drawing/2014/main" id="{386D7832-5A39-4071-BF8F-82A6E95C3833}"/>
              </a:ext>
            </a:extLst>
          </p:cNvPr>
          <p:cNvSpPr txBox="1">
            <a:spLocks/>
          </p:cNvSpPr>
          <p:nvPr/>
        </p:nvSpPr>
        <p:spPr>
          <a:xfrm>
            <a:off x="9307916" y="4922881"/>
            <a:ext cx="1321554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>
                <a:latin typeface="Roboto" pitchFamily="2" charset="0"/>
                <a:ea typeface="Roboto" pitchFamily="2" charset="0"/>
              </a:rPr>
              <a:t>INTANGIBLE BENEFIT</a:t>
            </a:r>
            <a:endParaRPr lang="en-US" sz="1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7A566E7-9F7C-4DAD-A0A3-72398291783A}"/>
              </a:ext>
            </a:extLst>
          </p:cNvPr>
          <p:cNvSpPr/>
          <p:nvPr/>
        </p:nvSpPr>
        <p:spPr>
          <a:xfrm>
            <a:off x="9065551" y="3287756"/>
            <a:ext cx="1846314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 Improved customer service, increased employee job satisfaction, better decision making through real-time data and analytics.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1180132-06DE-A7FD-FF55-D5AA8818B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735" y="2257100"/>
            <a:ext cx="743804" cy="74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C63CED16-721B-33C3-F721-49EAF411F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028" y="2222596"/>
            <a:ext cx="733453" cy="73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2BC7E26-65D3-45C5-9EED-57FF4305B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876" y="5262489"/>
            <a:ext cx="715747" cy="71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49D702EC-E0E2-C866-313D-F59376B82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921" y="5292325"/>
            <a:ext cx="737770" cy="73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041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 animBg="1"/>
      <p:bldP spid="17" grpId="0" animBg="1"/>
      <p:bldP spid="20" grpId="0" animBg="1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27E37E-6F98-4672-8A68-A600592F3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441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TYPE OF STAKEHOLDERS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04439D3-B6E5-431D-8B63-60699B81E3F8}"/>
              </a:ext>
            </a:extLst>
          </p:cNvPr>
          <p:cNvSpPr/>
          <p:nvPr/>
        </p:nvSpPr>
        <p:spPr>
          <a:xfrm>
            <a:off x="4816309" y="1903405"/>
            <a:ext cx="1556089" cy="1556088"/>
          </a:xfrm>
          <a:custGeom>
            <a:avLst/>
            <a:gdLst>
              <a:gd name="connsiteX0" fmla="*/ 601231 w 1556088"/>
              <a:gd name="connsiteY0" fmla="*/ 1497845 h 1556088"/>
              <a:gd name="connsiteX1" fmla="*/ 76763 w 1556088"/>
              <a:gd name="connsiteY1" fmla="*/ 973158 h 1556088"/>
              <a:gd name="connsiteX2" fmla="*/ 76763 w 1556088"/>
              <a:gd name="connsiteY2" fmla="*/ 601231 h 1556088"/>
              <a:gd name="connsiteX3" fmla="*/ 601231 w 1556088"/>
              <a:gd name="connsiteY3" fmla="*/ 76763 h 1556088"/>
              <a:gd name="connsiteX4" fmla="*/ 973158 w 1556088"/>
              <a:gd name="connsiteY4" fmla="*/ 76763 h 1556088"/>
              <a:gd name="connsiteX5" fmla="*/ 1497626 w 1556088"/>
              <a:gd name="connsiteY5" fmla="*/ 601231 h 1556088"/>
              <a:gd name="connsiteX6" fmla="*/ 1497626 w 1556088"/>
              <a:gd name="connsiteY6" fmla="*/ 973158 h 1556088"/>
              <a:gd name="connsiteX7" fmla="*/ 973158 w 1556088"/>
              <a:gd name="connsiteY7" fmla="*/ 1497845 h 1556088"/>
              <a:gd name="connsiteX8" fmla="*/ 601231 w 1556088"/>
              <a:gd name="connsiteY8" fmla="*/ 1497845 h 1556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6088" h="1556088">
                <a:moveTo>
                  <a:pt x="601231" y="1497845"/>
                </a:moveTo>
                <a:lnTo>
                  <a:pt x="76763" y="973158"/>
                </a:lnTo>
                <a:cubicBezTo>
                  <a:pt x="-25588" y="870807"/>
                  <a:pt x="-25588" y="703582"/>
                  <a:pt x="76763" y="601231"/>
                </a:cubicBezTo>
                <a:lnTo>
                  <a:pt x="601231" y="76763"/>
                </a:lnTo>
                <a:cubicBezTo>
                  <a:pt x="703582" y="-25588"/>
                  <a:pt x="870807" y="-25588"/>
                  <a:pt x="973158" y="76763"/>
                </a:cubicBezTo>
                <a:lnTo>
                  <a:pt x="1497626" y="601231"/>
                </a:lnTo>
                <a:cubicBezTo>
                  <a:pt x="1599977" y="703582"/>
                  <a:pt x="1599977" y="870807"/>
                  <a:pt x="1497626" y="973158"/>
                </a:cubicBezTo>
                <a:lnTo>
                  <a:pt x="973158" y="1497845"/>
                </a:lnTo>
                <a:cubicBezTo>
                  <a:pt x="870807" y="1599977"/>
                  <a:pt x="703582" y="1599977"/>
                  <a:pt x="601231" y="1497845"/>
                </a:cubicBezTo>
                <a:close/>
              </a:path>
            </a:pathLst>
          </a:custGeom>
          <a:solidFill>
            <a:srgbClr val="FF3654"/>
          </a:solidFill>
          <a:ln w="2187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8055E8-08FC-4143-BA91-44E430393636}"/>
              </a:ext>
            </a:extLst>
          </p:cNvPr>
          <p:cNvGrpSpPr/>
          <p:nvPr/>
        </p:nvGrpSpPr>
        <p:grpSpPr>
          <a:xfrm>
            <a:off x="5124732" y="2209418"/>
            <a:ext cx="942420" cy="942420"/>
            <a:chOff x="5124732" y="2209418"/>
            <a:chExt cx="942420" cy="94242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910A502-007B-4048-94F3-4E6AEFE4277E}"/>
                </a:ext>
              </a:extLst>
            </p:cNvPr>
            <p:cNvSpPr/>
            <p:nvPr/>
          </p:nvSpPr>
          <p:spPr>
            <a:xfrm>
              <a:off x="5124732" y="2209418"/>
              <a:ext cx="942420" cy="942420"/>
            </a:xfrm>
            <a:custGeom>
              <a:avLst/>
              <a:gdLst>
                <a:gd name="connsiteX0" fmla="*/ 962583 w 942419"/>
                <a:gd name="connsiteY0" fmla="*/ 481292 h 942419"/>
                <a:gd name="connsiteX1" fmla="*/ 481292 w 942419"/>
                <a:gd name="connsiteY1" fmla="*/ 962583 h 942419"/>
                <a:gd name="connsiteX2" fmla="*/ 0 w 942419"/>
                <a:gd name="connsiteY2" fmla="*/ 481292 h 942419"/>
                <a:gd name="connsiteX3" fmla="*/ 481292 w 942419"/>
                <a:gd name="connsiteY3" fmla="*/ 0 h 942419"/>
                <a:gd name="connsiteX4" fmla="*/ 962583 w 942419"/>
                <a:gd name="connsiteY4" fmla="*/ 481292 h 9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419" h="942419">
                  <a:moveTo>
                    <a:pt x="962583" y="481292"/>
                  </a:moveTo>
                  <a:cubicBezTo>
                    <a:pt x="962583" y="747102"/>
                    <a:pt x="747102" y="962583"/>
                    <a:pt x="481292" y="962583"/>
                  </a:cubicBezTo>
                  <a:cubicBezTo>
                    <a:pt x="215482" y="962583"/>
                    <a:pt x="0" y="747102"/>
                    <a:pt x="0" y="481292"/>
                  </a:cubicBezTo>
                  <a:cubicBezTo>
                    <a:pt x="0" y="215482"/>
                    <a:pt x="215482" y="0"/>
                    <a:pt x="481292" y="0"/>
                  </a:cubicBezTo>
                  <a:cubicBezTo>
                    <a:pt x="747102" y="0"/>
                    <a:pt x="962583" y="215482"/>
                    <a:pt x="962583" y="481292"/>
                  </a:cubicBezTo>
                  <a:close/>
                </a:path>
              </a:pathLst>
            </a:custGeom>
            <a:solidFill>
              <a:srgbClr val="D1D1D1"/>
            </a:solidFill>
            <a:ln w="21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B484903-8D41-42C6-A783-C819BD43D33E}"/>
                </a:ext>
              </a:extLst>
            </p:cNvPr>
            <p:cNvSpPr/>
            <p:nvPr/>
          </p:nvSpPr>
          <p:spPr>
            <a:xfrm>
              <a:off x="5210207" y="2294893"/>
              <a:ext cx="789003" cy="789003"/>
            </a:xfrm>
            <a:custGeom>
              <a:avLst/>
              <a:gdLst>
                <a:gd name="connsiteX0" fmla="*/ 791633 w 789002"/>
                <a:gd name="connsiteY0" fmla="*/ 395816 h 789002"/>
                <a:gd name="connsiteX1" fmla="*/ 395816 w 789002"/>
                <a:gd name="connsiteY1" fmla="*/ 791633 h 789002"/>
                <a:gd name="connsiteX2" fmla="*/ 0 w 789002"/>
                <a:gd name="connsiteY2" fmla="*/ 395816 h 789002"/>
                <a:gd name="connsiteX3" fmla="*/ 395816 w 789002"/>
                <a:gd name="connsiteY3" fmla="*/ 0 h 789002"/>
                <a:gd name="connsiteX4" fmla="*/ 791633 w 789002"/>
                <a:gd name="connsiteY4" fmla="*/ 395816 h 78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9002" h="789002">
                  <a:moveTo>
                    <a:pt x="791633" y="395816"/>
                  </a:moveTo>
                  <a:cubicBezTo>
                    <a:pt x="791633" y="614420"/>
                    <a:pt x="614420" y="791633"/>
                    <a:pt x="395816" y="791633"/>
                  </a:cubicBezTo>
                  <a:cubicBezTo>
                    <a:pt x="177213" y="791633"/>
                    <a:pt x="0" y="614420"/>
                    <a:pt x="0" y="395816"/>
                  </a:cubicBezTo>
                  <a:cubicBezTo>
                    <a:pt x="0" y="177213"/>
                    <a:pt x="177213" y="0"/>
                    <a:pt x="395816" y="0"/>
                  </a:cubicBezTo>
                  <a:cubicBezTo>
                    <a:pt x="614420" y="0"/>
                    <a:pt x="791633" y="177213"/>
                    <a:pt x="791633" y="395816"/>
                  </a:cubicBezTo>
                  <a:close/>
                </a:path>
              </a:pathLst>
            </a:custGeom>
            <a:solidFill>
              <a:srgbClr val="FFFFFF"/>
            </a:solidFill>
            <a:ln w="21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4D97E9B-FD3D-4969-8AFA-9C0E3D8C6F4D}"/>
              </a:ext>
            </a:extLst>
          </p:cNvPr>
          <p:cNvSpPr/>
          <p:nvPr/>
        </p:nvSpPr>
        <p:spPr>
          <a:xfrm>
            <a:off x="5823602" y="2910918"/>
            <a:ext cx="1556089" cy="1556088"/>
          </a:xfrm>
          <a:custGeom>
            <a:avLst/>
            <a:gdLst>
              <a:gd name="connsiteX0" fmla="*/ 601231 w 1556088"/>
              <a:gd name="connsiteY0" fmla="*/ 1497626 h 1556088"/>
              <a:gd name="connsiteX1" fmla="*/ 76763 w 1556088"/>
              <a:gd name="connsiteY1" fmla="*/ 973158 h 1556088"/>
              <a:gd name="connsiteX2" fmla="*/ 76763 w 1556088"/>
              <a:gd name="connsiteY2" fmla="*/ 601231 h 1556088"/>
              <a:gd name="connsiteX3" fmla="*/ 601231 w 1556088"/>
              <a:gd name="connsiteY3" fmla="*/ 76763 h 1556088"/>
              <a:gd name="connsiteX4" fmla="*/ 973158 w 1556088"/>
              <a:gd name="connsiteY4" fmla="*/ 76763 h 1556088"/>
              <a:gd name="connsiteX5" fmla="*/ 1497626 w 1556088"/>
              <a:gd name="connsiteY5" fmla="*/ 601231 h 1556088"/>
              <a:gd name="connsiteX6" fmla="*/ 1497626 w 1556088"/>
              <a:gd name="connsiteY6" fmla="*/ 973158 h 1556088"/>
              <a:gd name="connsiteX7" fmla="*/ 973158 w 1556088"/>
              <a:gd name="connsiteY7" fmla="*/ 1497626 h 1556088"/>
              <a:gd name="connsiteX8" fmla="*/ 601231 w 1556088"/>
              <a:gd name="connsiteY8" fmla="*/ 1497626 h 1556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6088" h="1556088">
                <a:moveTo>
                  <a:pt x="601231" y="1497626"/>
                </a:moveTo>
                <a:lnTo>
                  <a:pt x="76763" y="973158"/>
                </a:lnTo>
                <a:cubicBezTo>
                  <a:pt x="-25588" y="870807"/>
                  <a:pt x="-25588" y="703582"/>
                  <a:pt x="76763" y="601231"/>
                </a:cubicBezTo>
                <a:lnTo>
                  <a:pt x="601231" y="76763"/>
                </a:lnTo>
                <a:cubicBezTo>
                  <a:pt x="703582" y="-25588"/>
                  <a:pt x="870807" y="-25588"/>
                  <a:pt x="973158" y="76763"/>
                </a:cubicBezTo>
                <a:lnTo>
                  <a:pt x="1497626" y="601231"/>
                </a:lnTo>
                <a:cubicBezTo>
                  <a:pt x="1599977" y="703582"/>
                  <a:pt x="1599977" y="870807"/>
                  <a:pt x="1497626" y="973158"/>
                </a:cubicBezTo>
                <a:lnTo>
                  <a:pt x="973158" y="1497626"/>
                </a:lnTo>
                <a:cubicBezTo>
                  <a:pt x="871026" y="1599977"/>
                  <a:pt x="703582" y="1599977"/>
                  <a:pt x="601231" y="1497626"/>
                </a:cubicBezTo>
                <a:close/>
              </a:path>
            </a:pathLst>
          </a:custGeom>
          <a:solidFill>
            <a:srgbClr val="00C3E6"/>
          </a:solidFill>
          <a:ln w="2187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201104F-7BE7-4B66-A67C-CB424C5A98A4}"/>
              </a:ext>
            </a:extLst>
          </p:cNvPr>
          <p:cNvGrpSpPr/>
          <p:nvPr/>
        </p:nvGrpSpPr>
        <p:grpSpPr>
          <a:xfrm>
            <a:off x="6129615" y="3219122"/>
            <a:ext cx="942420" cy="942420"/>
            <a:chOff x="6129615" y="3219122"/>
            <a:chExt cx="942420" cy="94242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074508B-F18B-4D44-9C1E-82ADC83594FA}"/>
                </a:ext>
              </a:extLst>
            </p:cNvPr>
            <p:cNvSpPr/>
            <p:nvPr/>
          </p:nvSpPr>
          <p:spPr>
            <a:xfrm>
              <a:off x="6129615" y="3219122"/>
              <a:ext cx="942420" cy="942420"/>
            </a:xfrm>
            <a:custGeom>
              <a:avLst/>
              <a:gdLst>
                <a:gd name="connsiteX0" fmla="*/ 962583 w 942419"/>
                <a:gd name="connsiteY0" fmla="*/ 481292 h 942419"/>
                <a:gd name="connsiteX1" fmla="*/ 481292 w 942419"/>
                <a:gd name="connsiteY1" fmla="*/ 962583 h 942419"/>
                <a:gd name="connsiteX2" fmla="*/ 0 w 942419"/>
                <a:gd name="connsiteY2" fmla="*/ 481292 h 942419"/>
                <a:gd name="connsiteX3" fmla="*/ 481292 w 942419"/>
                <a:gd name="connsiteY3" fmla="*/ 0 h 942419"/>
                <a:gd name="connsiteX4" fmla="*/ 962583 w 942419"/>
                <a:gd name="connsiteY4" fmla="*/ 481292 h 9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419" h="942419">
                  <a:moveTo>
                    <a:pt x="962583" y="481292"/>
                  </a:moveTo>
                  <a:cubicBezTo>
                    <a:pt x="962583" y="747102"/>
                    <a:pt x="747102" y="962583"/>
                    <a:pt x="481292" y="962583"/>
                  </a:cubicBezTo>
                  <a:cubicBezTo>
                    <a:pt x="215482" y="962583"/>
                    <a:pt x="0" y="747102"/>
                    <a:pt x="0" y="481292"/>
                  </a:cubicBezTo>
                  <a:cubicBezTo>
                    <a:pt x="0" y="215482"/>
                    <a:pt x="215482" y="0"/>
                    <a:pt x="481292" y="0"/>
                  </a:cubicBezTo>
                  <a:cubicBezTo>
                    <a:pt x="747102" y="0"/>
                    <a:pt x="962583" y="215482"/>
                    <a:pt x="962583" y="481292"/>
                  </a:cubicBezTo>
                  <a:close/>
                </a:path>
              </a:pathLst>
            </a:custGeom>
            <a:solidFill>
              <a:srgbClr val="D1D1D1"/>
            </a:solidFill>
            <a:ln w="21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2190DE2-DF30-4562-8E33-63A58F1D3A18}"/>
                </a:ext>
              </a:extLst>
            </p:cNvPr>
            <p:cNvSpPr/>
            <p:nvPr/>
          </p:nvSpPr>
          <p:spPr>
            <a:xfrm>
              <a:off x="6215090" y="3304597"/>
              <a:ext cx="789003" cy="789003"/>
            </a:xfrm>
            <a:custGeom>
              <a:avLst/>
              <a:gdLst>
                <a:gd name="connsiteX0" fmla="*/ 791633 w 789002"/>
                <a:gd name="connsiteY0" fmla="*/ 395816 h 789002"/>
                <a:gd name="connsiteX1" fmla="*/ 395817 w 789002"/>
                <a:gd name="connsiteY1" fmla="*/ 791632 h 789002"/>
                <a:gd name="connsiteX2" fmla="*/ 0 w 789002"/>
                <a:gd name="connsiteY2" fmla="*/ 395816 h 789002"/>
                <a:gd name="connsiteX3" fmla="*/ 395817 w 789002"/>
                <a:gd name="connsiteY3" fmla="*/ 0 h 789002"/>
                <a:gd name="connsiteX4" fmla="*/ 791633 w 789002"/>
                <a:gd name="connsiteY4" fmla="*/ 395816 h 78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9002" h="789002">
                  <a:moveTo>
                    <a:pt x="791633" y="395816"/>
                  </a:moveTo>
                  <a:cubicBezTo>
                    <a:pt x="791633" y="614420"/>
                    <a:pt x="614420" y="791632"/>
                    <a:pt x="395817" y="791632"/>
                  </a:cubicBezTo>
                  <a:cubicBezTo>
                    <a:pt x="177213" y="791632"/>
                    <a:pt x="0" y="614419"/>
                    <a:pt x="0" y="395816"/>
                  </a:cubicBezTo>
                  <a:cubicBezTo>
                    <a:pt x="0" y="177213"/>
                    <a:pt x="177213" y="0"/>
                    <a:pt x="395817" y="0"/>
                  </a:cubicBezTo>
                  <a:cubicBezTo>
                    <a:pt x="614420" y="0"/>
                    <a:pt x="791633" y="177213"/>
                    <a:pt x="791633" y="395816"/>
                  </a:cubicBezTo>
                  <a:close/>
                </a:path>
              </a:pathLst>
            </a:custGeom>
            <a:solidFill>
              <a:srgbClr val="FFFFFF"/>
            </a:solidFill>
            <a:ln w="21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A04702A-6FAB-4F9B-98E9-2A85D67865A5}"/>
              </a:ext>
            </a:extLst>
          </p:cNvPr>
          <p:cNvSpPr/>
          <p:nvPr/>
        </p:nvSpPr>
        <p:spPr>
          <a:xfrm>
            <a:off x="4818720" y="3912732"/>
            <a:ext cx="1556089" cy="1556088"/>
          </a:xfrm>
          <a:custGeom>
            <a:avLst/>
            <a:gdLst>
              <a:gd name="connsiteX0" fmla="*/ 601231 w 1556088"/>
              <a:gd name="connsiteY0" fmla="*/ 1497625 h 1556088"/>
              <a:gd name="connsiteX1" fmla="*/ 76763 w 1556088"/>
              <a:gd name="connsiteY1" fmla="*/ 973158 h 1556088"/>
              <a:gd name="connsiteX2" fmla="*/ 76763 w 1556088"/>
              <a:gd name="connsiteY2" fmla="*/ 601231 h 1556088"/>
              <a:gd name="connsiteX3" fmla="*/ 601231 w 1556088"/>
              <a:gd name="connsiteY3" fmla="*/ 76763 h 1556088"/>
              <a:gd name="connsiteX4" fmla="*/ 973158 w 1556088"/>
              <a:gd name="connsiteY4" fmla="*/ 76763 h 1556088"/>
              <a:gd name="connsiteX5" fmla="*/ 1497626 w 1556088"/>
              <a:gd name="connsiteY5" fmla="*/ 601231 h 1556088"/>
              <a:gd name="connsiteX6" fmla="*/ 1497626 w 1556088"/>
              <a:gd name="connsiteY6" fmla="*/ 973158 h 1556088"/>
              <a:gd name="connsiteX7" fmla="*/ 973158 w 1556088"/>
              <a:gd name="connsiteY7" fmla="*/ 1497625 h 1556088"/>
              <a:gd name="connsiteX8" fmla="*/ 601231 w 1556088"/>
              <a:gd name="connsiteY8" fmla="*/ 1497625 h 1556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6088" h="1556088">
                <a:moveTo>
                  <a:pt x="601231" y="1497625"/>
                </a:moveTo>
                <a:lnTo>
                  <a:pt x="76763" y="973158"/>
                </a:lnTo>
                <a:cubicBezTo>
                  <a:pt x="-25588" y="870807"/>
                  <a:pt x="-25588" y="703582"/>
                  <a:pt x="76763" y="601231"/>
                </a:cubicBezTo>
                <a:lnTo>
                  <a:pt x="601231" y="76763"/>
                </a:lnTo>
                <a:cubicBezTo>
                  <a:pt x="703582" y="-25588"/>
                  <a:pt x="870807" y="-25588"/>
                  <a:pt x="973158" y="76763"/>
                </a:cubicBezTo>
                <a:lnTo>
                  <a:pt x="1497626" y="601231"/>
                </a:lnTo>
                <a:cubicBezTo>
                  <a:pt x="1599977" y="703582"/>
                  <a:pt x="1599977" y="870807"/>
                  <a:pt x="1497626" y="973158"/>
                </a:cubicBezTo>
                <a:lnTo>
                  <a:pt x="973158" y="1497625"/>
                </a:lnTo>
                <a:cubicBezTo>
                  <a:pt x="871026" y="1599976"/>
                  <a:pt x="703582" y="1599976"/>
                  <a:pt x="601231" y="1497625"/>
                </a:cubicBezTo>
                <a:close/>
              </a:path>
            </a:pathLst>
          </a:custGeom>
          <a:solidFill>
            <a:srgbClr val="F5AE3B"/>
          </a:solidFill>
          <a:ln w="2187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7F7474D-E98B-40E7-8B49-6AE52DA38ECC}"/>
              </a:ext>
            </a:extLst>
          </p:cNvPr>
          <p:cNvGrpSpPr/>
          <p:nvPr/>
        </p:nvGrpSpPr>
        <p:grpSpPr>
          <a:xfrm>
            <a:off x="5122321" y="4224223"/>
            <a:ext cx="942420" cy="942420"/>
            <a:chOff x="5122321" y="4224223"/>
            <a:chExt cx="942420" cy="94242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44CC7AF-E7F7-4309-98A8-C3B1F885146C}"/>
                </a:ext>
              </a:extLst>
            </p:cNvPr>
            <p:cNvSpPr/>
            <p:nvPr/>
          </p:nvSpPr>
          <p:spPr>
            <a:xfrm>
              <a:off x="5122321" y="4224223"/>
              <a:ext cx="942420" cy="942420"/>
            </a:xfrm>
            <a:custGeom>
              <a:avLst/>
              <a:gdLst>
                <a:gd name="connsiteX0" fmla="*/ 962583 w 942419"/>
                <a:gd name="connsiteY0" fmla="*/ 481292 h 942419"/>
                <a:gd name="connsiteX1" fmla="*/ 481292 w 942419"/>
                <a:gd name="connsiteY1" fmla="*/ 962583 h 942419"/>
                <a:gd name="connsiteX2" fmla="*/ 0 w 942419"/>
                <a:gd name="connsiteY2" fmla="*/ 481292 h 942419"/>
                <a:gd name="connsiteX3" fmla="*/ 481292 w 942419"/>
                <a:gd name="connsiteY3" fmla="*/ 0 h 942419"/>
                <a:gd name="connsiteX4" fmla="*/ 962583 w 942419"/>
                <a:gd name="connsiteY4" fmla="*/ 481292 h 9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419" h="942419">
                  <a:moveTo>
                    <a:pt x="962583" y="481292"/>
                  </a:moveTo>
                  <a:cubicBezTo>
                    <a:pt x="962583" y="747101"/>
                    <a:pt x="747102" y="962583"/>
                    <a:pt x="481292" y="962583"/>
                  </a:cubicBezTo>
                  <a:cubicBezTo>
                    <a:pt x="215482" y="962583"/>
                    <a:pt x="0" y="747101"/>
                    <a:pt x="0" y="481292"/>
                  </a:cubicBezTo>
                  <a:cubicBezTo>
                    <a:pt x="0" y="215482"/>
                    <a:pt x="215482" y="0"/>
                    <a:pt x="481292" y="0"/>
                  </a:cubicBezTo>
                  <a:cubicBezTo>
                    <a:pt x="747102" y="0"/>
                    <a:pt x="962583" y="215482"/>
                    <a:pt x="962583" y="481292"/>
                  </a:cubicBezTo>
                  <a:close/>
                </a:path>
              </a:pathLst>
            </a:custGeom>
            <a:solidFill>
              <a:srgbClr val="D1D1D1"/>
            </a:solidFill>
            <a:ln w="21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81FCFCD-A01C-490D-8325-9778B144F2E4}"/>
                </a:ext>
              </a:extLst>
            </p:cNvPr>
            <p:cNvSpPr/>
            <p:nvPr/>
          </p:nvSpPr>
          <p:spPr>
            <a:xfrm>
              <a:off x="5207797" y="4309699"/>
              <a:ext cx="789003" cy="789003"/>
            </a:xfrm>
            <a:custGeom>
              <a:avLst/>
              <a:gdLst>
                <a:gd name="connsiteX0" fmla="*/ 791633 w 789002"/>
                <a:gd name="connsiteY0" fmla="*/ 395816 h 789002"/>
                <a:gd name="connsiteX1" fmla="*/ 395816 w 789002"/>
                <a:gd name="connsiteY1" fmla="*/ 791633 h 789002"/>
                <a:gd name="connsiteX2" fmla="*/ 0 w 789002"/>
                <a:gd name="connsiteY2" fmla="*/ 395816 h 789002"/>
                <a:gd name="connsiteX3" fmla="*/ 395816 w 789002"/>
                <a:gd name="connsiteY3" fmla="*/ 0 h 789002"/>
                <a:gd name="connsiteX4" fmla="*/ 791633 w 789002"/>
                <a:gd name="connsiteY4" fmla="*/ 395816 h 78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9002" h="789002">
                  <a:moveTo>
                    <a:pt x="791633" y="395816"/>
                  </a:moveTo>
                  <a:cubicBezTo>
                    <a:pt x="791633" y="614420"/>
                    <a:pt x="614420" y="791633"/>
                    <a:pt x="395816" y="791633"/>
                  </a:cubicBezTo>
                  <a:cubicBezTo>
                    <a:pt x="177213" y="791633"/>
                    <a:pt x="0" y="614420"/>
                    <a:pt x="0" y="395816"/>
                  </a:cubicBezTo>
                  <a:cubicBezTo>
                    <a:pt x="0" y="177213"/>
                    <a:pt x="177213" y="0"/>
                    <a:pt x="395816" y="0"/>
                  </a:cubicBezTo>
                  <a:cubicBezTo>
                    <a:pt x="614420" y="0"/>
                    <a:pt x="791633" y="177213"/>
                    <a:pt x="791633" y="395816"/>
                  </a:cubicBezTo>
                  <a:close/>
                </a:path>
              </a:pathLst>
            </a:custGeom>
            <a:solidFill>
              <a:srgbClr val="FFFFFF"/>
            </a:solidFill>
            <a:ln w="21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344C75-1BF2-4D3A-9907-1ECD6DAB8022}"/>
              </a:ext>
            </a:extLst>
          </p:cNvPr>
          <p:cNvGrpSpPr/>
          <p:nvPr/>
        </p:nvGrpSpPr>
        <p:grpSpPr>
          <a:xfrm>
            <a:off x="6524594" y="1903405"/>
            <a:ext cx="4626296" cy="553998"/>
            <a:chOff x="6524594" y="1903405"/>
            <a:chExt cx="4626296" cy="553998"/>
          </a:xfrm>
        </p:grpSpPr>
        <p:sp>
          <p:nvSpPr>
            <p:cNvPr id="170" name="Inhaltsplatzhalter 4">
              <a:extLst>
                <a:ext uri="{FF2B5EF4-FFF2-40B4-BE49-F238E27FC236}">
                  <a16:creationId xmlns:a16="http://schemas.microsoft.com/office/drawing/2014/main" id="{76B0BCC2-6A0E-40F7-844C-B67F75695813}"/>
                </a:ext>
              </a:extLst>
            </p:cNvPr>
            <p:cNvSpPr txBox="1">
              <a:spLocks/>
            </p:cNvSpPr>
            <p:nvPr/>
          </p:nvSpPr>
          <p:spPr>
            <a:xfrm>
              <a:off x="6524594" y="1903405"/>
              <a:ext cx="1338886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>
                  <a:solidFill>
                    <a:srgbClr val="FF3654"/>
                  </a:solidFill>
                  <a:latin typeface="Roboto" pitchFamily="2" charset="0"/>
                  <a:ea typeface="Roboto" pitchFamily="2" charset="0"/>
                </a:rPr>
                <a:t>DEVELOPER</a:t>
              </a:r>
              <a:endParaRPr lang="en-US" sz="1100" dirty="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A1DC62F6-2643-42F4-9E19-3C69CE97CED5}"/>
                </a:ext>
              </a:extLst>
            </p:cNvPr>
            <p:cNvSpPr/>
            <p:nvPr/>
          </p:nvSpPr>
          <p:spPr>
            <a:xfrm>
              <a:off x="6524594" y="2149626"/>
              <a:ext cx="462629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solidFill>
                    <a:srgbClr val="000000"/>
                  </a:solidFill>
                  <a:latin typeface="Arial" panose="020B0604020202020204" pitchFamily="34" charset="0"/>
                </a:rPr>
                <a:t>R</a:t>
              </a:r>
              <a:r>
                <a:rPr lang="en-US" sz="14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esponsible for creating and maintaining the system</a:t>
              </a:r>
              <a:endParaRPr lang="en-US" sz="1400" b="0" i="0" u="none" strike="noStrike" dirty="0">
                <a:solidFill>
                  <a:srgbClr val="D1D5DB"/>
                </a:solidFill>
                <a:effectLst/>
                <a:latin typeface="Roboto" panose="02000000000000000000" pitchFamily="2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026FE1E-7035-4805-ADA2-AD0D0CDFF108}"/>
              </a:ext>
            </a:extLst>
          </p:cNvPr>
          <p:cNvGrpSpPr/>
          <p:nvPr/>
        </p:nvGrpSpPr>
        <p:grpSpPr>
          <a:xfrm>
            <a:off x="7126279" y="4458579"/>
            <a:ext cx="4626296" cy="769441"/>
            <a:chOff x="7126279" y="4458579"/>
            <a:chExt cx="4626296" cy="769441"/>
          </a:xfrm>
        </p:grpSpPr>
        <p:sp>
          <p:nvSpPr>
            <p:cNvPr id="172" name="Inhaltsplatzhalter 4">
              <a:extLst>
                <a:ext uri="{FF2B5EF4-FFF2-40B4-BE49-F238E27FC236}">
                  <a16:creationId xmlns:a16="http://schemas.microsoft.com/office/drawing/2014/main" id="{F3578221-4E22-495B-A24C-ED58184DCBB3}"/>
                </a:ext>
              </a:extLst>
            </p:cNvPr>
            <p:cNvSpPr txBox="1">
              <a:spLocks/>
            </p:cNvSpPr>
            <p:nvPr/>
          </p:nvSpPr>
          <p:spPr>
            <a:xfrm>
              <a:off x="7126279" y="4458579"/>
              <a:ext cx="1338886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>
                  <a:solidFill>
                    <a:srgbClr val="F5AE3B"/>
                  </a:solidFill>
                  <a:latin typeface="Roboto" pitchFamily="2" charset="0"/>
                  <a:ea typeface="Roboto" pitchFamily="2" charset="0"/>
                </a:rPr>
                <a:t>EMPLOYEE</a:t>
              </a:r>
              <a:endParaRPr lang="en-US" sz="1100" dirty="0">
                <a:solidFill>
                  <a:srgbClr val="F5AE3B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BCF56D1A-60C2-4280-98C7-FE281170764E}"/>
                </a:ext>
              </a:extLst>
            </p:cNvPr>
            <p:cNvSpPr/>
            <p:nvPr/>
          </p:nvSpPr>
          <p:spPr>
            <a:xfrm>
              <a:off x="7126279" y="4704800"/>
              <a:ext cx="462629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solidFill>
                    <a:srgbClr val="000000"/>
                  </a:solidFill>
                  <a:latin typeface="Arial" panose="020B0604020202020204" pitchFamily="34" charset="0"/>
                </a:rPr>
                <a:t>U</a:t>
              </a:r>
              <a:r>
                <a:rPr lang="en-US" sz="14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ses the system to perform daily tasks, and benefit from its efficiency.</a:t>
              </a:r>
              <a:endParaRPr lang="en-US" sz="1400" b="0" i="0" u="none" strike="noStrike" dirty="0">
                <a:solidFill>
                  <a:srgbClr val="D1D5DB"/>
                </a:solidFill>
                <a:effectLst/>
                <a:latin typeface="Roboto" panose="02000000000000000000" pitchFamily="2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10B1E25-CBB4-4BEE-B6F1-173CDC3C513A}"/>
              </a:ext>
            </a:extLst>
          </p:cNvPr>
          <p:cNvGrpSpPr/>
          <p:nvPr/>
        </p:nvGrpSpPr>
        <p:grpSpPr>
          <a:xfrm>
            <a:off x="439426" y="3461148"/>
            <a:ext cx="4626296" cy="926687"/>
            <a:chOff x="439426" y="3461148"/>
            <a:chExt cx="4626296" cy="926687"/>
          </a:xfrm>
        </p:grpSpPr>
        <p:sp>
          <p:nvSpPr>
            <p:cNvPr id="174" name="Inhaltsplatzhalter 4">
              <a:extLst>
                <a:ext uri="{FF2B5EF4-FFF2-40B4-BE49-F238E27FC236}">
                  <a16:creationId xmlns:a16="http://schemas.microsoft.com/office/drawing/2014/main" id="{EEC1D6BC-4DED-4DB3-9F80-D4BE0FE7496A}"/>
                </a:ext>
              </a:extLst>
            </p:cNvPr>
            <p:cNvSpPr txBox="1">
              <a:spLocks/>
            </p:cNvSpPr>
            <p:nvPr/>
          </p:nvSpPr>
          <p:spPr>
            <a:xfrm>
              <a:off x="3610785" y="3461148"/>
              <a:ext cx="1338886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>
                  <a:solidFill>
                    <a:srgbClr val="00C3E6"/>
                  </a:solidFill>
                  <a:latin typeface="Roboto" pitchFamily="2" charset="0"/>
                  <a:ea typeface="Roboto" pitchFamily="2" charset="0"/>
                </a:rPr>
                <a:t>MANAGER</a:t>
              </a:r>
              <a:endParaRPr lang="en-US" sz="1100" dirty="0">
                <a:solidFill>
                  <a:srgbClr val="00C3E6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6D133BB7-8031-46A2-AD24-CD20CB8AEE2E}"/>
                </a:ext>
              </a:extLst>
            </p:cNvPr>
            <p:cNvSpPr/>
            <p:nvPr/>
          </p:nvSpPr>
          <p:spPr>
            <a:xfrm>
              <a:off x="439426" y="3695338"/>
              <a:ext cx="4626296" cy="6924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The main user manages daily operations and financial transactions</a:t>
              </a:r>
              <a:endParaRPr lang="en-US" sz="1400" b="0" i="0" u="none" strike="noStrike" dirty="0">
                <a:solidFill>
                  <a:srgbClr val="D1D5DB"/>
                </a:solidFill>
                <a:effectLst/>
                <a:latin typeface="Roboto" panose="02000000000000000000" pitchFamily="2" charset="0"/>
              </a:endParaRPr>
            </a:p>
            <a:p>
              <a:pPr algn="r"/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,</a:t>
              </a:r>
              <a:endParaRPr lang="en-US" sz="1100" dirty="0"/>
            </a:p>
          </p:txBody>
        </p:sp>
      </p:grp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7AB0EBF8-B370-4E8D-971E-01AB5E07BF03}"/>
              </a:ext>
            </a:extLst>
          </p:cNvPr>
          <p:cNvCxnSpPr/>
          <p:nvPr/>
        </p:nvCxnSpPr>
        <p:spPr>
          <a:xfrm>
            <a:off x="5560536" y="2054326"/>
            <a:ext cx="825623" cy="0"/>
          </a:xfrm>
          <a:prstGeom prst="line">
            <a:avLst/>
          </a:prstGeom>
          <a:ln w="28575">
            <a:solidFill>
              <a:srgbClr val="FF365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FBE2D9C1-46C4-46F2-A00E-2A524339958B}"/>
              </a:ext>
            </a:extLst>
          </p:cNvPr>
          <p:cNvCxnSpPr>
            <a:cxnSpLocks/>
          </p:cNvCxnSpPr>
          <p:nvPr/>
        </p:nvCxnSpPr>
        <p:spPr>
          <a:xfrm>
            <a:off x="6215090" y="4581689"/>
            <a:ext cx="789003" cy="0"/>
          </a:xfrm>
          <a:prstGeom prst="line">
            <a:avLst/>
          </a:prstGeom>
          <a:ln w="28575">
            <a:solidFill>
              <a:srgbClr val="F5AE3B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2213ABD3-A2B3-43BD-B102-D7C318D7FA35}"/>
              </a:ext>
            </a:extLst>
          </p:cNvPr>
          <p:cNvCxnSpPr>
            <a:cxnSpLocks/>
          </p:cNvCxnSpPr>
          <p:nvPr/>
        </p:nvCxnSpPr>
        <p:spPr>
          <a:xfrm flipH="1">
            <a:off x="5122321" y="3587018"/>
            <a:ext cx="735160" cy="0"/>
          </a:xfrm>
          <a:prstGeom prst="line">
            <a:avLst/>
          </a:prstGeom>
          <a:ln w="28575">
            <a:solidFill>
              <a:srgbClr val="00C3E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6">
            <a:extLst>
              <a:ext uri="{FF2B5EF4-FFF2-40B4-BE49-F238E27FC236}">
                <a16:creationId xmlns:a16="http://schemas.microsoft.com/office/drawing/2014/main" id="{EE1011E2-48B7-8BB7-5CA4-B2D3E6EC4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792" y="4332933"/>
            <a:ext cx="633477" cy="63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2EE2A3FC-4511-B500-5156-50F263E0D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787" y="3411055"/>
            <a:ext cx="494040" cy="49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AB168A50-9141-14FE-1518-CCBC1A46B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531" y="2360340"/>
            <a:ext cx="577753" cy="577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520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9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27E37E-6F98-4672-8A68-A600592F3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441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FUNCTIONALITY GROUPING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AC8E80E-4E40-4FA0-BA67-5C89C1DFB0E1}"/>
              </a:ext>
            </a:extLst>
          </p:cNvPr>
          <p:cNvSpPr/>
          <p:nvPr/>
        </p:nvSpPr>
        <p:spPr>
          <a:xfrm>
            <a:off x="2823099" y="2899542"/>
            <a:ext cx="3532188" cy="1263547"/>
          </a:xfrm>
          <a:custGeom>
            <a:avLst/>
            <a:gdLst>
              <a:gd name="connsiteX0" fmla="*/ 3551141 w 3532187"/>
              <a:gd name="connsiteY0" fmla="*/ 0 h 1263546"/>
              <a:gd name="connsiteX1" fmla="*/ 632348 w 3532187"/>
              <a:gd name="connsiteY1" fmla="*/ 0 h 1263546"/>
              <a:gd name="connsiteX2" fmla="*/ 0 w 3532187"/>
              <a:gd name="connsiteY2" fmla="*/ 632348 h 1263546"/>
              <a:gd name="connsiteX3" fmla="*/ 0 w 3532187"/>
              <a:gd name="connsiteY3" fmla="*/ 632348 h 1263546"/>
              <a:gd name="connsiteX4" fmla="*/ 632348 w 3532187"/>
              <a:gd name="connsiteY4" fmla="*/ 1264695 h 1263546"/>
              <a:gd name="connsiteX5" fmla="*/ 3551141 w 3532187"/>
              <a:gd name="connsiteY5" fmla="*/ 1264695 h 1263546"/>
              <a:gd name="connsiteX6" fmla="*/ 2918793 w 3532187"/>
              <a:gd name="connsiteY6" fmla="*/ 632348 h 1263546"/>
              <a:gd name="connsiteX7" fmla="*/ 3551141 w 3532187"/>
              <a:gd name="connsiteY7" fmla="*/ 0 h 1263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2187" h="1263546">
                <a:moveTo>
                  <a:pt x="3551141" y="0"/>
                </a:moveTo>
                <a:lnTo>
                  <a:pt x="632348" y="0"/>
                </a:lnTo>
                <a:cubicBezTo>
                  <a:pt x="283149" y="0"/>
                  <a:pt x="0" y="283149"/>
                  <a:pt x="0" y="632348"/>
                </a:cubicBezTo>
                <a:lnTo>
                  <a:pt x="0" y="632348"/>
                </a:lnTo>
                <a:cubicBezTo>
                  <a:pt x="0" y="981546"/>
                  <a:pt x="283149" y="1264695"/>
                  <a:pt x="632348" y="1264695"/>
                </a:cubicBezTo>
                <a:lnTo>
                  <a:pt x="3551141" y="1264695"/>
                </a:lnTo>
                <a:cubicBezTo>
                  <a:pt x="3201942" y="1264695"/>
                  <a:pt x="2918793" y="981546"/>
                  <a:pt x="2918793" y="632348"/>
                </a:cubicBezTo>
                <a:cubicBezTo>
                  <a:pt x="2918793" y="283149"/>
                  <a:pt x="3201942" y="0"/>
                  <a:pt x="3551141" y="0"/>
                </a:cubicBezTo>
                <a:close/>
              </a:path>
            </a:pathLst>
          </a:custGeom>
          <a:ln w="28709" cap="flat">
            <a:noFill/>
            <a:prstDash val="solid"/>
            <a:miter/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B628CC2-0FCE-4E6B-8F14-E568C77D0719}"/>
              </a:ext>
            </a:extLst>
          </p:cNvPr>
          <p:cNvSpPr/>
          <p:nvPr/>
        </p:nvSpPr>
        <p:spPr>
          <a:xfrm>
            <a:off x="5376612" y="3901477"/>
            <a:ext cx="3532188" cy="1263547"/>
          </a:xfrm>
          <a:custGeom>
            <a:avLst/>
            <a:gdLst>
              <a:gd name="connsiteX0" fmla="*/ 0 w 3532187"/>
              <a:gd name="connsiteY0" fmla="*/ 1264695 h 1263546"/>
              <a:gd name="connsiteX1" fmla="*/ 2918793 w 3532187"/>
              <a:gd name="connsiteY1" fmla="*/ 1264695 h 1263546"/>
              <a:gd name="connsiteX2" fmla="*/ 3551141 w 3532187"/>
              <a:gd name="connsiteY2" fmla="*/ 632348 h 1263546"/>
              <a:gd name="connsiteX3" fmla="*/ 3551141 w 3532187"/>
              <a:gd name="connsiteY3" fmla="*/ 632348 h 1263546"/>
              <a:gd name="connsiteX4" fmla="*/ 2918793 w 3532187"/>
              <a:gd name="connsiteY4" fmla="*/ 0 h 1263546"/>
              <a:gd name="connsiteX5" fmla="*/ 0 w 3532187"/>
              <a:gd name="connsiteY5" fmla="*/ 0 h 1263546"/>
              <a:gd name="connsiteX6" fmla="*/ 632348 w 3532187"/>
              <a:gd name="connsiteY6" fmla="*/ 632348 h 1263546"/>
              <a:gd name="connsiteX7" fmla="*/ 0 w 3532187"/>
              <a:gd name="connsiteY7" fmla="*/ 1264695 h 1263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2187" h="1263546">
                <a:moveTo>
                  <a:pt x="0" y="1264695"/>
                </a:moveTo>
                <a:lnTo>
                  <a:pt x="2918793" y="1264695"/>
                </a:lnTo>
                <a:cubicBezTo>
                  <a:pt x="3267992" y="1264695"/>
                  <a:pt x="3551141" y="981546"/>
                  <a:pt x="3551141" y="632348"/>
                </a:cubicBezTo>
                <a:lnTo>
                  <a:pt x="3551141" y="632348"/>
                </a:lnTo>
                <a:cubicBezTo>
                  <a:pt x="3551141" y="283149"/>
                  <a:pt x="3267992" y="0"/>
                  <a:pt x="2918793" y="0"/>
                </a:cubicBezTo>
                <a:lnTo>
                  <a:pt x="0" y="0"/>
                </a:lnTo>
                <a:cubicBezTo>
                  <a:pt x="349198" y="0"/>
                  <a:pt x="632348" y="283149"/>
                  <a:pt x="632348" y="632348"/>
                </a:cubicBezTo>
                <a:cubicBezTo>
                  <a:pt x="632348" y="981546"/>
                  <a:pt x="349198" y="1264695"/>
                  <a:pt x="0" y="1264695"/>
                </a:cubicBezTo>
                <a:close/>
              </a:path>
            </a:pathLst>
          </a:custGeom>
          <a:solidFill>
            <a:srgbClr val="00C3E6"/>
          </a:solidFill>
          <a:ln w="2870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7F16651-B5C9-4150-8694-0E08960902E0}"/>
              </a:ext>
            </a:extLst>
          </p:cNvPr>
          <p:cNvSpPr/>
          <p:nvPr/>
        </p:nvSpPr>
        <p:spPr>
          <a:xfrm>
            <a:off x="4552448" y="3709395"/>
            <a:ext cx="1636867" cy="1636867"/>
          </a:xfrm>
          <a:custGeom>
            <a:avLst/>
            <a:gdLst>
              <a:gd name="connsiteX0" fmla="*/ 1063103 w 1636867"/>
              <a:gd name="connsiteY0" fmla="*/ 238774 h 1636867"/>
              <a:gd name="connsiteX1" fmla="*/ 1409882 w 1636867"/>
              <a:gd name="connsiteY1" fmla="*/ 1063103 h 1636867"/>
              <a:gd name="connsiteX2" fmla="*/ 585554 w 1636867"/>
              <a:gd name="connsiteY2" fmla="*/ 1409882 h 1636867"/>
              <a:gd name="connsiteX3" fmla="*/ 238775 w 1636867"/>
              <a:gd name="connsiteY3" fmla="*/ 585554 h 1636867"/>
              <a:gd name="connsiteX4" fmla="*/ 1063103 w 1636867"/>
              <a:gd name="connsiteY4" fmla="*/ 238774 h 163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6867" h="1636867">
                <a:moveTo>
                  <a:pt x="1063103" y="238774"/>
                </a:moveTo>
                <a:cubicBezTo>
                  <a:pt x="1386495" y="370646"/>
                  <a:pt x="1541754" y="739710"/>
                  <a:pt x="1409882" y="1063103"/>
                </a:cubicBezTo>
                <a:cubicBezTo>
                  <a:pt x="1278011" y="1386495"/>
                  <a:pt x="908947" y="1541753"/>
                  <a:pt x="585554" y="1409882"/>
                </a:cubicBezTo>
                <a:cubicBezTo>
                  <a:pt x="262162" y="1278011"/>
                  <a:pt x="106903" y="908946"/>
                  <a:pt x="238775" y="585554"/>
                </a:cubicBezTo>
                <a:cubicBezTo>
                  <a:pt x="370646" y="262161"/>
                  <a:pt x="739710" y="106903"/>
                  <a:pt x="1063103" y="238774"/>
                </a:cubicBezTo>
                <a:close/>
              </a:path>
            </a:pathLst>
          </a:custGeom>
          <a:solidFill>
            <a:srgbClr val="00C3E6"/>
          </a:solidFill>
          <a:ln w="2870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0677751-02D7-42F3-A9BB-5F62A4025FAE}"/>
              </a:ext>
            </a:extLst>
          </p:cNvPr>
          <p:cNvSpPr/>
          <p:nvPr/>
        </p:nvSpPr>
        <p:spPr>
          <a:xfrm>
            <a:off x="5376612" y="1903638"/>
            <a:ext cx="3532188" cy="1263547"/>
          </a:xfrm>
          <a:custGeom>
            <a:avLst/>
            <a:gdLst>
              <a:gd name="connsiteX0" fmla="*/ 0 w 3532187"/>
              <a:gd name="connsiteY0" fmla="*/ 1264695 h 1263546"/>
              <a:gd name="connsiteX1" fmla="*/ 2918793 w 3532187"/>
              <a:gd name="connsiteY1" fmla="*/ 1264695 h 1263546"/>
              <a:gd name="connsiteX2" fmla="*/ 3551141 w 3532187"/>
              <a:gd name="connsiteY2" fmla="*/ 632348 h 1263546"/>
              <a:gd name="connsiteX3" fmla="*/ 3551141 w 3532187"/>
              <a:gd name="connsiteY3" fmla="*/ 632348 h 1263546"/>
              <a:gd name="connsiteX4" fmla="*/ 2918793 w 3532187"/>
              <a:gd name="connsiteY4" fmla="*/ 0 h 1263546"/>
              <a:gd name="connsiteX5" fmla="*/ 0 w 3532187"/>
              <a:gd name="connsiteY5" fmla="*/ 0 h 1263546"/>
              <a:gd name="connsiteX6" fmla="*/ 632348 w 3532187"/>
              <a:gd name="connsiteY6" fmla="*/ 632348 h 1263546"/>
              <a:gd name="connsiteX7" fmla="*/ 0 w 3532187"/>
              <a:gd name="connsiteY7" fmla="*/ 1264695 h 1263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2187" h="1263546">
                <a:moveTo>
                  <a:pt x="0" y="1264695"/>
                </a:moveTo>
                <a:lnTo>
                  <a:pt x="2918793" y="1264695"/>
                </a:lnTo>
                <a:cubicBezTo>
                  <a:pt x="3267992" y="1264695"/>
                  <a:pt x="3551141" y="981546"/>
                  <a:pt x="3551141" y="632348"/>
                </a:cubicBezTo>
                <a:lnTo>
                  <a:pt x="3551141" y="632348"/>
                </a:lnTo>
                <a:cubicBezTo>
                  <a:pt x="3551141" y="283149"/>
                  <a:pt x="3267992" y="0"/>
                  <a:pt x="2918793" y="0"/>
                </a:cubicBezTo>
                <a:lnTo>
                  <a:pt x="0" y="0"/>
                </a:lnTo>
                <a:cubicBezTo>
                  <a:pt x="349198" y="0"/>
                  <a:pt x="632348" y="283149"/>
                  <a:pt x="632348" y="632348"/>
                </a:cubicBezTo>
                <a:cubicBezTo>
                  <a:pt x="632348" y="981546"/>
                  <a:pt x="349198" y="1264695"/>
                  <a:pt x="0" y="1264695"/>
                </a:cubicBezTo>
                <a:close/>
              </a:path>
            </a:pathLst>
          </a:custGeom>
          <a:solidFill>
            <a:srgbClr val="00B59A"/>
          </a:solidFill>
          <a:ln w="2870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4A88306-EC63-4A6F-8E73-E62D49581A34}"/>
              </a:ext>
            </a:extLst>
          </p:cNvPr>
          <p:cNvSpPr/>
          <p:nvPr/>
        </p:nvSpPr>
        <p:spPr>
          <a:xfrm>
            <a:off x="4614757" y="1774345"/>
            <a:ext cx="1522000" cy="1521999"/>
          </a:xfrm>
          <a:custGeom>
            <a:avLst/>
            <a:gdLst>
              <a:gd name="connsiteX0" fmla="*/ 908368 w 1521999"/>
              <a:gd name="connsiteY0" fmla="*/ 146641 h 1521999"/>
              <a:gd name="connsiteX1" fmla="*/ 1376811 w 1521999"/>
              <a:gd name="connsiteY1" fmla="*/ 908367 h 1521999"/>
              <a:gd name="connsiteX2" fmla="*/ 615085 w 1521999"/>
              <a:gd name="connsiteY2" fmla="*/ 1376810 h 1521999"/>
              <a:gd name="connsiteX3" fmla="*/ 146641 w 1521999"/>
              <a:gd name="connsiteY3" fmla="*/ 615084 h 1521999"/>
              <a:gd name="connsiteX4" fmla="*/ 908368 w 1521999"/>
              <a:gd name="connsiteY4" fmla="*/ 146641 h 152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1999" h="1521999">
                <a:moveTo>
                  <a:pt x="908368" y="146641"/>
                </a:moveTo>
                <a:cubicBezTo>
                  <a:pt x="1248069" y="227629"/>
                  <a:pt x="1457799" y="568665"/>
                  <a:pt x="1376811" y="908367"/>
                </a:cubicBezTo>
                <a:cubicBezTo>
                  <a:pt x="1295823" y="1248069"/>
                  <a:pt x="954787" y="1457798"/>
                  <a:pt x="615085" y="1376810"/>
                </a:cubicBezTo>
                <a:cubicBezTo>
                  <a:pt x="275383" y="1295822"/>
                  <a:pt x="65654" y="954786"/>
                  <a:pt x="146641" y="615084"/>
                </a:cubicBezTo>
                <a:cubicBezTo>
                  <a:pt x="227629" y="275383"/>
                  <a:pt x="568666" y="65654"/>
                  <a:pt x="908368" y="146641"/>
                </a:cubicBezTo>
                <a:close/>
              </a:path>
            </a:pathLst>
          </a:custGeom>
          <a:solidFill>
            <a:srgbClr val="00B59A"/>
          </a:solidFill>
          <a:ln w="2870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A1085BA-9342-4EE2-9FD0-886F1CF4BFD6}"/>
              </a:ext>
            </a:extLst>
          </p:cNvPr>
          <p:cNvSpPr/>
          <p:nvPr/>
        </p:nvSpPr>
        <p:spPr>
          <a:xfrm>
            <a:off x="5741318" y="2899542"/>
            <a:ext cx="1263547" cy="1263547"/>
          </a:xfrm>
          <a:custGeom>
            <a:avLst/>
            <a:gdLst>
              <a:gd name="connsiteX0" fmla="*/ 1264696 w 1263546"/>
              <a:gd name="connsiteY0" fmla="*/ 632348 h 1263546"/>
              <a:gd name="connsiteX1" fmla="*/ 632348 w 1263546"/>
              <a:gd name="connsiteY1" fmla="*/ 1264695 h 1263546"/>
              <a:gd name="connsiteX2" fmla="*/ 0 w 1263546"/>
              <a:gd name="connsiteY2" fmla="*/ 632348 h 1263546"/>
              <a:gd name="connsiteX3" fmla="*/ 632348 w 1263546"/>
              <a:gd name="connsiteY3" fmla="*/ 0 h 1263546"/>
              <a:gd name="connsiteX4" fmla="*/ 1264696 w 1263546"/>
              <a:gd name="connsiteY4" fmla="*/ 632348 h 1263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3546" h="1263546">
                <a:moveTo>
                  <a:pt x="1264696" y="632348"/>
                </a:moveTo>
                <a:cubicBezTo>
                  <a:pt x="1264696" y="981584"/>
                  <a:pt x="981584" y="1264695"/>
                  <a:pt x="632348" y="1264695"/>
                </a:cubicBezTo>
                <a:cubicBezTo>
                  <a:pt x="283112" y="1264695"/>
                  <a:pt x="0" y="981584"/>
                  <a:pt x="0" y="632348"/>
                </a:cubicBezTo>
                <a:cubicBezTo>
                  <a:pt x="0" y="283112"/>
                  <a:pt x="283112" y="0"/>
                  <a:pt x="632348" y="0"/>
                </a:cubicBezTo>
                <a:cubicBezTo>
                  <a:pt x="981584" y="0"/>
                  <a:pt x="1264696" y="283112"/>
                  <a:pt x="1264696" y="632348"/>
                </a:cubicBezTo>
                <a:close/>
              </a:path>
            </a:pathLst>
          </a:custGeom>
          <a:ln w="28709" cap="flat">
            <a:noFill/>
            <a:prstDash val="solid"/>
            <a:miter/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A5B2E3A9-D13B-46DF-B2A4-C3DC652C8BFB}"/>
              </a:ext>
            </a:extLst>
          </p:cNvPr>
          <p:cNvSpPr/>
          <p:nvPr/>
        </p:nvSpPr>
        <p:spPr>
          <a:xfrm>
            <a:off x="4961652" y="2121313"/>
            <a:ext cx="1809169" cy="3848074"/>
          </a:xfrm>
          <a:custGeom>
            <a:avLst/>
            <a:gdLst>
              <a:gd name="connsiteX0" fmla="*/ 1475766 w 1809169"/>
              <a:gd name="connsiteY0" fmla="*/ 3029353 h 3848073"/>
              <a:gd name="connsiteX1" fmla="*/ 1421203 w 1809169"/>
              <a:gd name="connsiteY1" fmla="*/ 3024758 h 3848073"/>
              <a:gd name="connsiteX2" fmla="*/ 983269 w 1809169"/>
              <a:gd name="connsiteY2" fmla="*/ 2846426 h 3848073"/>
              <a:gd name="connsiteX3" fmla="*/ 964891 w 1809169"/>
              <a:gd name="connsiteY3" fmla="*/ 2828047 h 3848073"/>
              <a:gd name="connsiteX4" fmla="*/ 828485 w 1809169"/>
              <a:gd name="connsiteY4" fmla="*/ 2447834 h 3848073"/>
              <a:gd name="connsiteX5" fmla="*/ 829921 w 1809169"/>
              <a:gd name="connsiteY5" fmla="*/ 2412800 h 3848073"/>
              <a:gd name="connsiteX6" fmla="*/ 829921 w 1809169"/>
              <a:gd name="connsiteY6" fmla="*/ 2410502 h 3848073"/>
              <a:gd name="connsiteX7" fmla="*/ 991597 w 1809169"/>
              <a:gd name="connsiteY7" fmla="*/ 2001860 h 3848073"/>
              <a:gd name="connsiteX8" fmla="*/ 1005669 w 1809169"/>
              <a:gd name="connsiteY8" fmla="*/ 1987789 h 3848073"/>
              <a:gd name="connsiteX9" fmla="*/ 1400240 w 1809169"/>
              <a:gd name="connsiteY9" fmla="*/ 1825538 h 3848073"/>
              <a:gd name="connsiteX10" fmla="*/ 1424649 w 1809169"/>
              <a:gd name="connsiteY10" fmla="*/ 1825538 h 3848073"/>
              <a:gd name="connsiteX11" fmla="*/ 1826400 w 1809169"/>
              <a:gd name="connsiteY11" fmla="*/ 1429531 h 3848073"/>
              <a:gd name="connsiteX12" fmla="*/ 1412014 w 1809169"/>
              <a:gd name="connsiteY12" fmla="*/ 996192 h 3848073"/>
              <a:gd name="connsiteX13" fmla="*/ 1401388 w 1809169"/>
              <a:gd name="connsiteY13" fmla="*/ 996192 h 3848073"/>
              <a:gd name="connsiteX14" fmla="*/ 1004807 w 1809169"/>
              <a:gd name="connsiteY14" fmla="*/ 839397 h 3848073"/>
              <a:gd name="connsiteX15" fmla="*/ 1004807 w 1809169"/>
              <a:gd name="connsiteY15" fmla="*/ 839397 h 3848073"/>
              <a:gd name="connsiteX16" fmla="*/ 829634 w 1809169"/>
              <a:gd name="connsiteY16" fmla="*/ 409791 h 3848073"/>
              <a:gd name="connsiteX17" fmla="*/ 829634 w 1809169"/>
              <a:gd name="connsiteY17" fmla="*/ 404622 h 3848073"/>
              <a:gd name="connsiteX18" fmla="*/ 414961 w 1809169"/>
              <a:gd name="connsiteY18" fmla="*/ 0 h 3848073"/>
              <a:gd name="connsiteX19" fmla="*/ 0 w 1809169"/>
              <a:gd name="connsiteY19" fmla="*/ 414386 h 3848073"/>
              <a:gd name="connsiteX20" fmla="*/ 402612 w 1809169"/>
              <a:gd name="connsiteY20" fmla="*/ 829633 h 3848073"/>
              <a:gd name="connsiteX21" fmla="*/ 408356 w 1809169"/>
              <a:gd name="connsiteY21" fmla="*/ 829633 h 3848073"/>
              <a:gd name="connsiteX22" fmla="*/ 835090 w 1809169"/>
              <a:gd name="connsiteY22" fmla="*/ 1004807 h 3848073"/>
              <a:gd name="connsiteX23" fmla="*/ 840546 w 1809169"/>
              <a:gd name="connsiteY23" fmla="*/ 1010263 h 3848073"/>
              <a:gd name="connsiteX24" fmla="*/ 997341 w 1809169"/>
              <a:gd name="connsiteY24" fmla="*/ 1406270 h 3848073"/>
              <a:gd name="connsiteX25" fmla="*/ 997341 w 1809169"/>
              <a:gd name="connsiteY25" fmla="*/ 1410577 h 3848073"/>
              <a:gd name="connsiteX26" fmla="*/ 997341 w 1809169"/>
              <a:gd name="connsiteY26" fmla="*/ 1412875 h 3848073"/>
              <a:gd name="connsiteX27" fmla="*/ 835377 w 1809169"/>
              <a:gd name="connsiteY27" fmla="*/ 1822379 h 3848073"/>
              <a:gd name="connsiteX28" fmla="*/ 821880 w 1809169"/>
              <a:gd name="connsiteY28" fmla="*/ 1835876 h 3848073"/>
              <a:gd name="connsiteX29" fmla="*/ 427883 w 1809169"/>
              <a:gd name="connsiteY29" fmla="*/ 1997839 h 3848073"/>
              <a:gd name="connsiteX30" fmla="*/ 402899 w 1809169"/>
              <a:gd name="connsiteY30" fmla="*/ 1997839 h 3848073"/>
              <a:gd name="connsiteX31" fmla="*/ 862 w 1809169"/>
              <a:gd name="connsiteY31" fmla="*/ 2393847 h 3848073"/>
              <a:gd name="connsiteX32" fmla="*/ 415248 w 1809169"/>
              <a:gd name="connsiteY32" fmla="*/ 2827473 h 3848073"/>
              <a:gd name="connsiteX33" fmla="*/ 417258 w 1809169"/>
              <a:gd name="connsiteY33" fmla="*/ 2827473 h 3848073"/>
              <a:gd name="connsiteX34" fmla="*/ 767605 w 1809169"/>
              <a:gd name="connsiteY34" fmla="*/ 2965888 h 3848073"/>
              <a:gd name="connsiteX35" fmla="*/ 819296 w 1809169"/>
              <a:gd name="connsiteY35" fmla="*/ 3017579 h 3848073"/>
              <a:gd name="connsiteX36" fmla="*/ 997628 w 1809169"/>
              <a:gd name="connsiteY36" fmla="*/ 3450631 h 3848073"/>
              <a:gd name="connsiteX37" fmla="*/ 1002797 w 1809169"/>
              <a:gd name="connsiteY37" fmla="*/ 3505767 h 3848073"/>
              <a:gd name="connsiteX38" fmla="*/ 1358888 w 1809169"/>
              <a:gd name="connsiteY38" fmla="*/ 3850658 h 3848073"/>
              <a:gd name="connsiteX39" fmla="*/ 1824103 w 1809169"/>
              <a:gd name="connsiteY39" fmla="*/ 3384869 h 3848073"/>
              <a:gd name="connsiteX40" fmla="*/ 1475766 w 1809169"/>
              <a:gd name="connsiteY40" fmla="*/ 3029353 h 3848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809169" h="3848073">
                <a:moveTo>
                  <a:pt x="1475766" y="3029353"/>
                </a:moveTo>
                <a:cubicBezTo>
                  <a:pt x="1457387" y="3026481"/>
                  <a:pt x="1439008" y="3025045"/>
                  <a:pt x="1421203" y="3024758"/>
                </a:cubicBezTo>
                <a:cubicBezTo>
                  <a:pt x="1257229" y="3021312"/>
                  <a:pt x="1099286" y="2962442"/>
                  <a:pt x="983269" y="2846426"/>
                </a:cubicBezTo>
                <a:lnTo>
                  <a:pt x="964891" y="2828047"/>
                </a:lnTo>
                <a:cubicBezTo>
                  <a:pt x="864955" y="2728112"/>
                  <a:pt x="816424" y="2588835"/>
                  <a:pt x="828485" y="2447834"/>
                </a:cubicBezTo>
                <a:cubicBezTo>
                  <a:pt x="829346" y="2436348"/>
                  <a:pt x="829921" y="2424574"/>
                  <a:pt x="829921" y="2412800"/>
                </a:cubicBezTo>
                <a:cubicBezTo>
                  <a:pt x="829921" y="2411938"/>
                  <a:pt x="829921" y="2411364"/>
                  <a:pt x="829921" y="2410502"/>
                </a:cubicBezTo>
                <a:cubicBezTo>
                  <a:pt x="829059" y="2257728"/>
                  <a:pt x="883621" y="2109836"/>
                  <a:pt x="991597" y="2001860"/>
                </a:cubicBezTo>
                <a:lnTo>
                  <a:pt x="1005669" y="1987789"/>
                </a:lnTo>
                <a:cubicBezTo>
                  <a:pt x="1110198" y="1883259"/>
                  <a:pt x="1252348" y="1821517"/>
                  <a:pt x="1400240" y="1825538"/>
                </a:cubicBezTo>
                <a:cubicBezTo>
                  <a:pt x="1408281" y="1825825"/>
                  <a:pt x="1416609" y="1825825"/>
                  <a:pt x="1424649" y="1825538"/>
                </a:cubicBezTo>
                <a:cubicBezTo>
                  <a:pt x="1638878" y="1818933"/>
                  <a:pt x="1816923" y="1643759"/>
                  <a:pt x="1826400" y="1429531"/>
                </a:cubicBezTo>
                <a:cubicBezTo>
                  <a:pt x="1836738" y="1192041"/>
                  <a:pt x="1647206" y="996192"/>
                  <a:pt x="1412014" y="996192"/>
                </a:cubicBezTo>
                <a:cubicBezTo>
                  <a:pt x="1408568" y="996192"/>
                  <a:pt x="1405122" y="996192"/>
                  <a:pt x="1401388" y="996192"/>
                </a:cubicBezTo>
                <a:cubicBezTo>
                  <a:pt x="1253209" y="999925"/>
                  <a:pt x="1109624" y="944501"/>
                  <a:pt x="1004807" y="839397"/>
                </a:cubicBezTo>
                <a:lnTo>
                  <a:pt x="1004807" y="839397"/>
                </a:lnTo>
                <a:cubicBezTo>
                  <a:pt x="891088" y="725678"/>
                  <a:pt x="831644" y="570606"/>
                  <a:pt x="829634" y="409791"/>
                </a:cubicBezTo>
                <a:cubicBezTo>
                  <a:pt x="829634" y="408068"/>
                  <a:pt x="829634" y="406345"/>
                  <a:pt x="829634" y="404622"/>
                </a:cubicBezTo>
                <a:cubicBezTo>
                  <a:pt x="824177" y="182353"/>
                  <a:pt x="637230" y="287"/>
                  <a:pt x="414961" y="0"/>
                </a:cubicBezTo>
                <a:cubicBezTo>
                  <a:pt x="185799" y="0"/>
                  <a:pt x="0" y="185512"/>
                  <a:pt x="0" y="414386"/>
                </a:cubicBezTo>
                <a:cubicBezTo>
                  <a:pt x="-287" y="636081"/>
                  <a:pt x="180917" y="823028"/>
                  <a:pt x="402612" y="829633"/>
                </a:cubicBezTo>
                <a:cubicBezTo>
                  <a:pt x="404622" y="829633"/>
                  <a:pt x="406346" y="829633"/>
                  <a:pt x="408356" y="829633"/>
                </a:cubicBezTo>
                <a:cubicBezTo>
                  <a:pt x="568309" y="832218"/>
                  <a:pt x="721945" y="891662"/>
                  <a:pt x="835090" y="1004807"/>
                </a:cubicBezTo>
                <a:lnTo>
                  <a:pt x="840546" y="1010263"/>
                </a:lnTo>
                <a:cubicBezTo>
                  <a:pt x="945363" y="1115080"/>
                  <a:pt x="998777" y="1258378"/>
                  <a:pt x="997341" y="1406270"/>
                </a:cubicBezTo>
                <a:cubicBezTo>
                  <a:pt x="997341" y="1407706"/>
                  <a:pt x="997341" y="1409142"/>
                  <a:pt x="997341" y="1410577"/>
                </a:cubicBezTo>
                <a:cubicBezTo>
                  <a:pt x="997341" y="1411439"/>
                  <a:pt x="997341" y="1412013"/>
                  <a:pt x="997341" y="1412875"/>
                </a:cubicBezTo>
                <a:cubicBezTo>
                  <a:pt x="998202" y="1565936"/>
                  <a:pt x="943640" y="1714116"/>
                  <a:pt x="835377" y="1822379"/>
                </a:cubicBezTo>
                <a:lnTo>
                  <a:pt x="821880" y="1835876"/>
                </a:lnTo>
                <a:cubicBezTo>
                  <a:pt x="717350" y="1940406"/>
                  <a:pt x="575489" y="2002147"/>
                  <a:pt x="427883" y="1997839"/>
                </a:cubicBezTo>
                <a:cubicBezTo>
                  <a:pt x="419555" y="1997552"/>
                  <a:pt x="411227" y="1997552"/>
                  <a:pt x="402899" y="1997839"/>
                </a:cubicBezTo>
                <a:cubicBezTo>
                  <a:pt x="188384" y="2004157"/>
                  <a:pt x="10338" y="2179618"/>
                  <a:pt x="862" y="2393847"/>
                </a:cubicBezTo>
                <a:cubicBezTo>
                  <a:pt x="-9476" y="2631623"/>
                  <a:pt x="180056" y="2827473"/>
                  <a:pt x="415248" y="2827473"/>
                </a:cubicBezTo>
                <a:cubicBezTo>
                  <a:pt x="415822" y="2827473"/>
                  <a:pt x="416396" y="2827473"/>
                  <a:pt x="417258" y="2827473"/>
                </a:cubicBezTo>
                <a:cubicBezTo>
                  <a:pt x="548207" y="2826898"/>
                  <a:pt x="675136" y="2873420"/>
                  <a:pt x="767605" y="2965888"/>
                </a:cubicBezTo>
                <a:lnTo>
                  <a:pt x="819296" y="3017579"/>
                </a:lnTo>
                <a:cubicBezTo>
                  <a:pt x="934163" y="3132447"/>
                  <a:pt x="993320" y="3288380"/>
                  <a:pt x="997628" y="3450631"/>
                </a:cubicBezTo>
                <a:cubicBezTo>
                  <a:pt x="998202" y="3468722"/>
                  <a:pt x="999638" y="3487101"/>
                  <a:pt x="1002797" y="3505767"/>
                </a:cubicBezTo>
                <a:cubicBezTo>
                  <a:pt x="1030940" y="3685536"/>
                  <a:pt x="1178258" y="3828259"/>
                  <a:pt x="1358888" y="3850658"/>
                </a:cubicBezTo>
                <a:cubicBezTo>
                  <a:pt x="1630263" y="3884831"/>
                  <a:pt x="1858563" y="3656244"/>
                  <a:pt x="1824103" y="3384869"/>
                </a:cubicBezTo>
                <a:cubicBezTo>
                  <a:pt x="1800554" y="3203665"/>
                  <a:pt x="1656395" y="3056347"/>
                  <a:pt x="1475766" y="3029353"/>
                </a:cubicBezTo>
                <a:close/>
              </a:path>
            </a:pathLst>
          </a:custGeom>
          <a:solidFill>
            <a:srgbClr val="FFFFFF"/>
          </a:solidFill>
          <a:ln w="2870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Inhaltsplatzhalter 4">
            <a:extLst>
              <a:ext uri="{FF2B5EF4-FFF2-40B4-BE49-F238E27FC236}">
                <a16:creationId xmlns:a16="http://schemas.microsoft.com/office/drawing/2014/main" id="{A947E7BD-13B4-49D4-B9C7-C67B264F1857}"/>
              </a:ext>
            </a:extLst>
          </p:cNvPr>
          <p:cNvSpPr txBox="1">
            <a:spLocks/>
          </p:cNvSpPr>
          <p:nvPr/>
        </p:nvSpPr>
        <p:spPr>
          <a:xfrm>
            <a:off x="6534961" y="2192032"/>
            <a:ext cx="2022046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>
                <a:latin typeface="Roboto" pitchFamily="2" charset="0"/>
                <a:ea typeface="Roboto" pitchFamily="2" charset="0"/>
              </a:rPr>
              <a:t>MANAGER</a:t>
            </a:r>
            <a:endParaRPr lang="en-US" sz="11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B43DFCD-F52B-41EE-A94C-B8084261614B}"/>
              </a:ext>
            </a:extLst>
          </p:cNvPr>
          <p:cNvSpPr/>
          <p:nvPr/>
        </p:nvSpPr>
        <p:spPr>
          <a:xfrm>
            <a:off x="6452646" y="2410600"/>
            <a:ext cx="220468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Admin access, view/manage employee info, track fuel sales and generate reports.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49" name="Inhaltsplatzhalter 4">
            <a:extLst>
              <a:ext uri="{FF2B5EF4-FFF2-40B4-BE49-F238E27FC236}">
                <a16:creationId xmlns:a16="http://schemas.microsoft.com/office/drawing/2014/main" id="{666D502D-4CD0-44A6-BD70-B8819B7444F5}"/>
              </a:ext>
            </a:extLst>
          </p:cNvPr>
          <p:cNvSpPr txBox="1">
            <a:spLocks/>
          </p:cNvSpPr>
          <p:nvPr/>
        </p:nvSpPr>
        <p:spPr>
          <a:xfrm>
            <a:off x="6559994" y="4236120"/>
            <a:ext cx="2022046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>
                <a:latin typeface="Roboto" pitchFamily="2" charset="0"/>
                <a:ea typeface="Roboto" pitchFamily="2" charset="0"/>
              </a:rPr>
              <a:t>DEVELOPER</a:t>
            </a:r>
            <a:endParaRPr lang="en-US" sz="11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627CCEB-FF03-4D4B-9992-3D4D7C058CC4}"/>
              </a:ext>
            </a:extLst>
          </p:cNvPr>
          <p:cNvSpPr/>
          <p:nvPr/>
        </p:nvSpPr>
        <p:spPr>
          <a:xfrm>
            <a:off x="6233987" y="4428808"/>
            <a:ext cx="313848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Access to the system's source code, maintenance, development, and troubleshooting.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54" name="Inhaltsplatzhalter 4">
            <a:extLst>
              <a:ext uri="{FF2B5EF4-FFF2-40B4-BE49-F238E27FC236}">
                <a16:creationId xmlns:a16="http://schemas.microsoft.com/office/drawing/2014/main" id="{B54E72EB-F26F-4C40-8B15-A901854FBACC}"/>
              </a:ext>
            </a:extLst>
          </p:cNvPr>
          <p:cNvSpPr txBox="1">
            <a:spLocks/>
          </p:cNvSpPr>
          <p:nvPr/>
        </p:nvSpPr>
        <p:spPr>
          <a:xfrm>
            <a:off x="3144117" y="3131426"/>
            <a:ext cx="2022046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>
                <a:latin typeface="Roboto" pitchFamily="2" charset="0"/>
                <a:ea typeface="Roboto" pitchFamily="2" charset="0"/>
              </a:rPr>
              <a:t>EMPLOYEE</a:t>
            </a:r>
            <a:endParaRPr lang="en-US" sz="11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6163F74-B9A5-4BA8-9CC0-26FFE6850FF0}"/>
              </a:ext>
            </a:extLst>
          </p:cNvPr>
          <p:cNvSpPr/>
          <p:nvPr/>
        </p:nvSpPr>
        <p:spPr>
          <a:xfrm>
            <a:off x="3075144" y="3255105"/>
            <a:ext cx="2191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Limited access, responsible for sales data and inventory management, access based on job function.</a:t>
            </a:r>
            <a:endParaRPr lang="en-US" sz="1100" b="0" dirty="0">
              <a:effectLst/>
            </a:endParaRPr>
          </a:p>
          <a:p>
            <a:br>
              <a:rPr lang="en-US" sz="1050" dirty="0"/>
            </a:b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3AC0F7-45FF-6916-E9B8-FF90686649A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ACCORDING TO THE GROUPING OF THE TYPE OF USER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268D357-1BDF-1DF1-0D35-4C92DC63D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851" y="4255619"/>
            <a:ext cx="577753" cy="577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3D2FED7-90B3-D1F2-A866-F0CA8DAC6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737" y="2188519"/>
            <a:ext cx="618493" cy="61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FE39F6ED-6700-4D82-1619-A3584317E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326" y="3190198"/>
            <a:ext cx="633477" cy="63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300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 animBg="1"/>
      <p:bldP spid="17" grpId="0" animBg="1"/>
      <p:bldP spid="18" grpId="0" animBg="1"/>
      <p:bldP spid="19" grpId="0" animBg="1"/>
      <p:bldP spid="20" grpId="0" animBg="1"/>
      <p:bldP spid="23" grpId="0" animBg="1"/>
      <p:bldP spid="38" grpId="0" animBg="1"/>
      <p:bldP spid="48" grpId="0"/>
      <p:bldP spid="50" grpId="0"/>
      <p:bldP spid="55" grpId="0"/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27E37E-6F98-4672-8A68-A600592F3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6441A5"/>
                </a:solidFill>
                <a:effectLst/>
                <a:latin typeface="Cooper Black" panose="0208090404030B020404" pitchFamily="18" charset="0"/>
              </a:rPr>
              <a:t>NON-FUNCTIONAL REQUIREMENTS</a:t>
            </a:r>
            <a:endParaRPr lang="en-US" dirty="0">
              <a:solidFill>
                <a:srgbClr val="6441A5"/>
              </a:solidFill>
              <a:latin typeface="Cooper Black" panose="0208090404030B020404" pitchFamily="18" charset="0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EA723776-FD7B-4791-994B-E1A05963EEA6}"/>
              </a:ext>
            </a:extLst>
          </p:cNvPr>
          <p:cNvSpPr/>
          <p:nvPr/>
        </p:nvSpPr>
        <p:spPr>
          <a:xfrm>
            <a:off x="7483464" y="2585434"/>
            <a:ext cx="1839993" cy="2833589"/>
          </a:xfrm>
          <a:custGeom>
            <a:avLst/>
            <a:gdLst>
              <a:gd name="connsiteX0" fmla="*/ 1528054 w 1536040"/>
              <a:gd name="connsiteY0" fmla="*/ 1141893 h 2365503"/>
              <a:gd name="connsiteX1" fmla="*/ 1450637 w 1536040"/>
              <a:gd name="connsiteY1" fmla="*/ 1033448 h 2365503"/>
              <a:gd name="connsiteX2" fmla="*/ 1342193 w 1536040"/>
              <a:gd name="connsiteY2" fmla="*/ 694291 h 2365503"/>
              <a:gd name="connsiteX3" fmla="*/ 1342193 w 1536040"/>
              <a:gd name="connsiteY3" fmla="*/ 0 h 2365503"/>
              <a:gd name="connsiteX4" fmla="*/ 0 w 1536040"/>
              <a:gd name="connsiteY4" fmla="*/ 0 h 2365503"/>
              <a:gd name="connsiteX5" fmla="*/ 0 w 1536040"/>
              <a:gd name="connsiteY5" fmla="*/ 2370419 h 2365503"/>
              <a:gd name="connsiteX6" fmla="*/ 1342193 w 1536040"/>
              <a:gd name="connsiteY6" fmla="*/ 2370419 h 2365503"/>
              <a:gd name="connsiteX7" fmla="*/ 1342193 w 1536040"/>
              <a:gd name="connsiteY7" fmla="*/ 1676128 h 2365503"/>
              <a:gd name="connsiteX8" fmla="*/ 1450637 w 1536040"/>
              <a:gd name="connsiteY8" fmla="*/ 1336970 h 2365503"/>
              <a:gd name="connsiteX9" fmla="*/ 1528054 w 1536040"/>
              <a:gd name="connsiteY9" fmla="*/ 1228526 h 2365503"/>
              <a:gd name="connsiteX10" fmla="*/ 1528054 w 1536040"/>
              <a:gd name="connsiteY10" fmla="*/ 1141893 h 2365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6040" h="2365503">
                <a:moveTo>
                  <a:pt x="1528054" y="1141893"/>
                </a:moveTo>
                <a:lnTo>
                  <a:pt x="1450637" y="1033448"/>
                </a:lnTo>
                <a:cubicBezTo>
                  <a:pt x="1379979" y="934527"/>
                  <a:pt x="1342193" y="815945"/>
                  <a:pt x="1342193" y="694291"/>
                </a:cubicBezTo>
                <a:lnTo>
                  <a:pt x="1342193" y="0"/>
                </a:lnTo>
                <a:lnTo>
                  <a:pt x="0" y="0"/>
                </a:lnTo>
                <a:lnTo>
                  <a:pt x="0" y="2370419"/>
                </a:lnTo>
                <a:lnTo>
                  <a:pt x="1342193" y="2370419"/>
                </a:lnTo>
                <a:lnTo>
                  <a:pt x="1342193" y="1676128"/>
                </a:lnTo>
                <a:cubicBezTo>
                  <a:pt x="1342193" y="1554473"/>
                  <a:pt x="1380287" y="1435891"/>
                  <a:pt x="1450637" y="1336970"/>
                </a:cubicBezTo>
                <a:lnTo>
                  <a:pt x="1528054" y="1228526"/>
                </a:lnTo>
                <a:cubicBezTo>
                  <a:pt x="1552016" y="1204563"/>
                  <a:pt x="1552016" y="1165855"/>
                  <a:pt x="1528054" y="1141893"/>
                </a:cubicBezTo>
                <a:close/>
              </a:path>
            </a:pathLst>
          </a:custGeom>
          <a:solidFill>
            <a:srgbClr val="56687C"/>
          </a:solidFill>
          <a:ln w="30680" cap="flat">
            <a:noFill/>
            <a:prstDash val="solid"/>
            <a:miter/>
          </a:ln>
          <a:effectLst>
            <a:outerShdw blurRad="177800" dist="38100" algn="l" rotWithShape="0">
              <a:prstClr val="black">
                <a:alpha val="28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C49BC60-5AC4-4888-8D42-362202365386}"/>
              </a:ext>
            </a:extLst>
          </p:cNvPr>
          <p:cNvSpPr/>
          <p:nvPr/>
        </p:nvSpPr>
        <p:spPr>
          <a:xfrm>
            <a:off x="5882264" y="2585434"/>
            <a:ext cx="1839993" cy="2833589"/>
          </a:xfrm>
          <a:custGeom>
            <a:avLst/>
            <a:gdLst>
              <a:gd name="connsiteX0" fmla="*/ 1528054 w 1536040"/>
              <a:gd name="connsiteY0" fmla="*/ 1141893 h 2365503"/>
              <a:gd name="connsiteX1" fmla="*/ 1450637 w 1536040"/>
              <a:gd name="connsiteY1" fmla="*/ 1033448 h 2365503"/>
              <a:gd name="connsiteX2" fmla="*/ 1342193 w 1536040"/>
              <a:gd name="connsiteY2" fmla="*/ 694291 h 2365503"/>
              <a:gd name="connsiteX3" fmla="*/ 1342193 w 1536040"/>
              <a:gd name="connsiteY3" fmla="*/ 0 h 2365503"/>
              <a:gd name="connsiteX4" fmla="*/ 0 w 1536040"/>
              <a:gd name="connsiteY4" fmla="*/ 0 h 2365503"/>
              <a:gd name="connsiteX5" fmla="*/ 0 w 1536040"/>
              <a:gd name="connsiteY5" fmla="*/ 2370419 h 2365503"/>
              <a:gd name="connsiteX6" fmla="*/ 1342193 w 1536040"/>
              <a:gd name="connsiteY6" fmla="*/ 2370419 h 2365503"/>
              <a:gd name="connsiteX7" fmla="*/ 1342193 w 1536040"/>
              <a:gd name="connsiteY7" fmla="*/ 1676128 h 2365503"/>
              <a:gd name="connsiteX8" fmla="*/ 1450637 w 1536040"/>
              <a:gd name="connsiteY8" fmla="*/ 1336970 h 2365503"/>
              <a:gd name="connsiteX9" fmla="*/ 1528054 w 1536040"/>
              <a:gd name="connsiteY9" fmla="*/ 1228526 h 2365503"/>
              <a:gd name="connsiteX10" fmla="*/ 1528054 w 1536040"/>
              <a:gd name="connsiteY10" fmla="*/ 1141893 h 2365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6040" h="2365503">
                <a:moveTo>
                  <a:pt x="1528054" y="1141893"/>
                </a:moveTo>
                <a:lnTo>
                  <a:pt x="1450637" y="1033448"/>
                </a:lnTo>
                <a:cubicBezTo>
                  <a:pt x="1379979" y="934527"/>
                  <a:pt x="1342193" y="815945"/>
                  <a:pt x="1342193" y="694291"/>
                </a:cubicBezTo>
                <a:lnTo>
                  <a:pt x="1342193" y="0"/>
                </a:lnTo>
                <a:lnTo>
                  <a:pt x="0" y="0"/>
                </a:lnTo>
                <a:lnTo>
                  <a:pt x="0" y="2370419"/>
                </a:lnTo>
                <a:lnTo>
                  <a:pt x="1342193" y="2370419"/>
                </a:lnTo>
                <a:lnTo>
                  <a:pt x="1342193" y="1676128"/>
                </a:lnTo>
                <a:cubicBezTo>
                  <a:pt x="1342193" y="1554473"/>
                  <a:pt x="1380287" y="1435891"/>
                  <a:pt x="1450637" y="1336970"/>
                </a:cubicBezTo>
                <a:lnTo>
                  <a:pt x="1528054" y="1228526"/>
                </a:lnTo>
                <a:cubicBezTo>
                  <a:pt x="1552016" y="1204563"/>
                  <a:pt x="1552016" y="1165855"/>
                  <a:pt x="1528054" y="1141893"/>
                </a:cubicBezTo>
                <a:close/>
              </a:path>
            </a:pathLst>
          </a:custGeom>
          <a:solidFill>
            <a:srgbClr val="00B59A"/>
          </a:solidFill>
          <a:ln w="30680" cap="flat">
            <a:noFill/>
            <a:prstDash val="solid"/>
            <a:miter/>
          </a:ln>
          <a:effectLst>
            <a:outerShdw blurRad="177800" dist="38100" algn="l" rotWithShape="0">
              <a:prstClr val="black">
                <a:alpha val="28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6A6FAFD-1208-46DB-AF3E-CE1960D63E4D}"/>
              </a:ext>
            </a:extLst>
          </p:cNvPr>
          <p:cNvSpPr/>
          <p:nvPr/>
        </p:nvSpPr>
        <p:spPr>
          <a:xfrm>
            <a:off x="4275583" y="2585434"/>
            <a:ext cx="1839993" cy="2833589"/>
          </a:xfrm>
          <a:custGeom>
            <a:avLst/>
            <a:gdLst>
              <a:gd name="connsiteX0" fmla="*/ 1528361 w 1536040"/>
              <a:gd name="connsiteY0" fmla="*/ 1141893 h 2365503"/>
              <a:gd name="connsiteX1" fmla="*/ 1450944 w 1536040"/>
              <a:gd name="connsiteY1" fmla="*/ 1033448 h 2365503"/>
              <a:gd name="connsiteX2" fmla="*/ 1342500 w 1536040"/>
              <a:gd name="connsiteY2" fmla="*/ 694291 h 2365503"/>
              <a:gd name="connsiteX3" fmla="*/ 1342500 w 1536040"/>
              <a:gd name="connsiteY3" fmla="*/ 0 h 2365503"/>
              <a:gd name="connsiteX4" fmla="*/ 0 w 1536040"/>
              <a:gd name="connsiteY4" fmla="*/ 0 h 2365503"/>
              <a:gd name="connsiteX5" fmla="*/ 0 w 1536040"/>
              <a:gd name="connsiteY5" fmla="*/ 2370419 h 2365503"/>
              <a:gd name="connsiteX6" fmla="*/ 1342500 w 1536040"/>
              <a:gd name="connsiteY6" fmla="*/ 2370419 h 2365503"/>
              <a:gd name="connsiteX7" fmla="*/ 1342500 w 1536040"/>
              <a:gd name="connsiteY7" fmla="*/ 1676128 h 2365503"/>
              <a:gd name="connsiteX8" fmla="*/ 1450944 w 1536040"/>
              <a:gd name="connsiteY8" fmla="*/ 1336970 h 2365503"/>
              <a:gd name="connsiteX9" fmla="*/ 1528361 w 1536040"/>
              <a:gd name="connsiteY9" fmla="*/ 1228526 h 2365503"/>
              <a:gd name="connsiteX10" fmla="*/ 1528361 w 1536040"/>
              <a:gd name="connsiteY10" fmla="*/ 1141893 h 2365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6040" h="2365503">
                <a:moveTo>
                  <a:pt x="1528361" y="1141893"/>
                </a:moveTo>
                <a:lnTo>
                  <a:pt x="1450944" y="1033448"/>
                </a:lnTo>
                <a:cubicBezTo>
                  <a:pt x="1380286" y="934527"/>
                  <a:pt x="1342500" y="815945"/>
                  <a:pt x="1342500" y="694291"/>
                </a:cubicBezTo>
                <a:lnTo>
                  <a:pt x="1342500" y="0"/>
                </a:lnTo>
                <a:lnTo>
                  <a:pt x="0" y="0"/>
                </a:lnTo>
                <a:lnTo>
                  <a:pt x="0" y="2370419"/>
                </a:lnTo>
                <a:lnTo>
                  <a:pt x="1342500" y="2370419"/>
                </a:lnTo>
                <a:lnTo>
                  <a:pt x="1342500" y="1676128"/>
                </a:lnTo>
                <a:cubicBezTo>
                  <a:pt x="1342500" y="1554473"/>
                  <a:pt x="1380593" y="1435891"/>
                  <a:pt x="1450944" y="1336970"/>
                </a:cubicBezTo>
                <a:lnTo>
                  <a:pt x="1528361" y="1228526"/>
                </a:lnTo>
                <a:cubicBezTo>
                  <a:pt x="1552323" y="1204563"/>
                  <a:pt x="1552323" y="1165855"/>
                  <a:pt x="1528361" y="1141893"/>
                </a:cubicBezTo>
                <a:close/>
              </a:path>
            </a:pathLst>
          </a:custGeom>
          <a:solidFill>
            <a:srgbClr val="F5AE3B"/>
          </a:solidFill>
          <a:ln w="30680" cap="flat">
            <a:noFill/>
            <a:prstDash val="solid"/>
            <a:miter/>
          </a:ln>
          <a:effectLst>
            <a:outerShdw blurRad="177800" dist="38100" algn="l" rotWithShape="0">
              <a:prstClr val="black">
                <a:alpha val="28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1FC88CE-55C5-41C2-A289-A5489D3E2CD4}"/>
              </a:ext>
            </a:extLst>
          </p:cNvPr>
          <p:cNvSpPr/>
          <p:nvPr/>
        </p:nvSpPr>
        <p:spPr>
          <a:xfrm>
            <a:off x="2663012" y="2585434"/>
            <a:ext cx="1839993" cy="2833589"/>
          </a:xfrm>
          <a:custGeom>
            <a:avLst/>
            <a:gdLst>
              <a:gd name="connsiteX0" fmla="*/ 1528361 w 1536040"/>
              <a:gd name="connsiteY0" fmla="*/ 1141893 h 2365503"/>
              <a:gd name="connsiteX1" fmla="*/ 1450944 w 1536040"/>
              <a:gd name="connsiteY1" fmla="*/ 1033448 h 2365503"/>
              <a:gd name="connsiteX2" fmla="*/ 1342500 w 1536040"/>
              <a:gd name="connsiteY2" fmla="*/ 694291 h 2365503"/>
              <a:gd name="connsiteX3" fmla="*/ 1342500 w 1536040"/>
              <a:gd name="connsiteY3" fmla="*/ 0 h 2365503"/>
              <a:gd name="connsiteX4" fmla="*/ 0 w 1536040"/>
              <a:gd name="connsiteY4" fmla="*/ 0 h 2365503"/>
              <a:gd name="connsiteX5" fmla="*/ 0 w 1536040"/>
              <a:gd name="connsiteY5" fmla="*/ 2370419 h 2365503"/>
              <a:gd name="connsiteX6" fmla="*/ 1342500 w 1536040"/>
              <a:gd name="connsiteY6" fmla="*/ 2370419 h 2365503"/>
              <a:gd name="connsiteX7" fmla="*/ 1342500 w 1536040"/>
              <a:gd name="connsiteY7" fmla="*/ 1676128 h 2365503"/>
              <a:gd name="connsiteX8" fmla="*/ 1450944 w 1536040"/>
              <a:gd name="connsiteY8" fmla="*/ 1336970 h 2365503"/>
              <a:gd name="connsiteX9" fmla="*/ 1528361 w 1536040"/>
              <a:gd name="connsiteY9" fmla="*/ 1228526 h 2365503"/>
              <a:gd name="connsiteX10" fmla="*/ 1528361 w 1536040"/>
              <a:gd name="connsiteY10" fmla="*/ 1141893 h 2365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6040" h="2365503">
                <a:moveTo>
                  <a:pt x="1528361" y="1141893"/>
                </a:moveTo>
                <a:lnTo>
                  <a:pt x="1450944" y="1033448"/>
                </a:lnTo>
                <a:cubicBezTo>
                  <a:pt x="1380286" y="934527"/>
                  <a:pt x="1342500" y="815945"/>
                  <a:pt x="1342500" y="694291"/>
                </a:cubicBezTo>
                <a:lnTo>
                  <a:pt x="1342500" y="0"/>
                </a:lnTo>
                <a:lnTo>
                  <a:pt x="0" y="0"/>
                </a:lnTo>
                <a:lnTo>
                  <a:pt x="0" y="2370419"/>
                </a:lnTo>
                <a:lnTo>
                  <a:pt x="1342500" y="2370419"/>
                </a:lnTo>
                <a:lnTo>
                  <a:pt x="1342500" y="1676128"/>
                </a:lnTo>
                <a:cubicBezTo>
                  <a:pt x="1342500" y="1554473"/>
                  <a:pt x="1380594" y="1435891"/>
                  <a:pt x="1450944" y="1336970"/>
                </a:cubicBezTo>
                <a:lnTo>
                  <a:pt x="1528361" y="1228526"/>
                </a:lnTo>
                <a:cubicBezTo>
                  <a:pt x="1552323" y="1204563"/>
                  <a:pt x="1552323" y="1165855"/>
                  <a:pt x="1528361" y="1141893"/>
                </a:cubicBezTo>
                <a:close/>
              </a:path>
            </a:pathLst>
          </a:custGeom>
          <a:solidFill>
            <a:srgbClr val="00C3E6"/>
          </a:solidFill>
          <a:ln w="30680" cap="flat">
            <a:noFill/>
            <a:prstDash val="solid"/>
            <a:miter/>
          </a:ln>
          <a:effectLst>
            <a:outerShdw blurRad="177800" dist="38100" algn="l" rotWithShape="0">
              <a:prstClr val="black">
                <a:alpha val="28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FD250A3-157C-42AE-913E-03947AB463AB}"/>
              </a:ext>
            </a:extLst>
          </p:cNvPr>
          <p:cNvSpPr/>
          <p:nvPr/>
        </p:nvSpPr>
        <p:spPr>
          <a:xfrm>
            <a:off x="1057067" y="2585434"/>
            <a:ext cx="1839993" cy="2833589"/>
          </a:xfrm>
          <a:custGeom>
            <a:avLst/>
            <a:gdLst>
              <a:gd name="connsiteX0" fmla="*/ 1528054 w 1536040"/>
              <a:gd name="connsiteY0" fmla="*/ 1141893 h 2365503"/>
              <a:gd name="connsiteX1" fmla="*/ 1450637 w 1536040"/>
              <a:gd name="connsiteY1" fmla="*/ 1033448 h 2365503"/>
              <a:gd name="connsiteX2" fmla="*/ 1342193 w 1536040"/>
              <a:gd name="connsiteY2" fmla="*/ 694291 h 2365503"/>
              <a:gd name="connsiteX3" fmla="*/ 1342193 w 1536040"/>
              <a:gd name="connsiteY3" fmla="*/ 0 h 2365503"/>
              <a:gd name="connsiteX4" fmla="*/ 0 w 1536040"/>
              <a:gd name="connsiteY4" fmla="*/ 0 h 2365503"/>
              <a:gd name="connsiteX5" fmla="*/ 0 w 1536040"/>
              <a:gd name="connsiteY5" fmla="*/ 2370419 h 2365503"/>
              <a:gd name="connsiteX6" fmla="*/ 1342193 w 1536040"/>
              <a:gd name="connsiteY6" fmla="*/ 2370419 h 2365503"/>
              <a:gd name="connsiteX7" fmla="*/ 1342193 w 1536040"/>
              <a:gd name="connsiteY7" fmla="*/ 1676128 h 2365503"/>
              <a:gd name="connsiteX8" fmla="*/ 1450637 w 1536040"/>
              <a:gd name="connsiteY8" fmla="*/ 1336970 h 2365503"/>
              <a:gd name="connsiteX9" fmla="*/ 1528054 w 1536040"/>
              <a:gd name="connsiteY9" fmla="*/ 1228526 h 2365503"/>
              <a:gd name="connsiteX10" fmla="*/ 1528054 w 1536040"/>
              <a:gd name="connsiteY10" fmla="*/ 1141893 h 2365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6040" h="2365503">
                <a:moveTo>
                  <a:pt x="1528054" y="1141893"/>
                </a:moveTo>
                <a:lnTo>
                  <a:pt x="1450637" y="1033448"/>
                </a:lnTo>
                <a:cubicBezTo>
                  <a:pt x="1379979" y="934527"/>
                  <a:pt x="1342193" y="815945"/>
                  <a:pt x="1342193" y="694291"/>
                </a:cubicBezTo>
                <a:lnTo>
                  <a:pt x="1342193" y="0"/>
                </a:lnTo>
                <a:lnTo>
                  <a:pt x="0" y="0"/>
                </a:lnTo>
                <a:lnTo>
                  <a:pt x="0" y="2370419"/>
                </a:lnTo>
                <a:lnTo>
                  <a:pt x="1342193" y="2370419"/>
                </a:lnTo>
                <a:lnTo>
                  <a:pt x="1342193" y="1676128"/>
                </a:lnTo>
                <a:cubicBezTo>
                  <a:pt x="1342193" y="1554473"/>
                  <a:pt x="1380286" y="1435891"/>
                  <a:pt x="1450637" y="1336970"/>
                </a:cubicBezTo>
                <a:lnTo>
                  <a:pt x="1528054" y="1228526"/>
                </a:lnTo>
                <a:cubicBezTo>
                  <a:pt x="1552016" y="1204563"/>
                  <a:pt x="1552016" y="1165855"/>
                  <a:pt x="1528054" y="1141893"/>
                </a:cubicBezTo>
                <a:close/>
              </a:path>
            </a:pathLst>
          </a:custGeom>
          <a:solidFill>
            <a:srgbClr val="FF3654"/>
          </a:solidFill>
          <a:ln w="30680" cap="flat">
            <a:noFill/>
            <a:prstDash val="solid"/>
            <a:miter/>
          </a:ln>
          <a:effectLst>
            <a:outerShdw blurRad="177800" dist="38100" algn="l" rotWithShape="0">
              <a:prstClr val="black">
                <a:alpha val="28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AE132FAF-5778-4D20-833C-A64A1B2FDAB4}"/>
              </a:ext>
            </a:extLst>
          </p:cNvPr>
          <p:cNvSpPr/>
          <p:nvPr/>
        </p:nvSpPr>
        <p:spPr>
          <a:xfrm>
            <a:off x="1379124" y="2103428"/>
            <a:ext cx="964013" cy="964012"/>
          </a:xfrm>
          <a:custGeom>
            <a:avLst/>
            <a:gdLst>
              <a:gd name="connsiteX0" fmla="*/ 885092 w 881663"/>
              <a:gd name="connsiteY0" fmla="*/ 442546 h 881663"/>
              <a:gd name="connsiteX1" fmla="*/ 442546 w 881663"/>
              <a:gd name="connsiteY1" fmla="*/ 885092 h 881663"/>
              <a:gd name="connsiteX2" fmla="*/ 0 w 881663"/>
              <a:gd name="connsiteY2" fmla="*/ 442546 h 881663"/>
              <a:gd name="connsiteX3" fmla="*/ 442546 w 881663"/>
              <a:gd name="connsiteY3" fmla="*/ 0 h 881663"/>
              <a:gd name="connsiteX4" fmla="*/ 885092 w 881663"/>
              <a:gd name="connsiteY4" fmla="*/ 442546 h 881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1663" h="881663">
                <a:moveTo>
                  <a:pt x="885092" y="442546"/>
                </a:moveTo>
                <a:cubicBezTo>
                  <a:pt x="885092" y="686958"/>
                  <a:pt x="686958" y="885092"/>
                  <a:pt x="442546" y="885092"/>
                </a:cubicBezTo>
                <a:cubicBezTo>
                  <a:pt x="198135" y="885092"/>
                  <a:pt x="0" y="686958"/>
                  <a:pt x="0" y="442546"/>
                </a:cubicBezTo>
                <a:cubicBezTo>
                  <a:pt x="0" y="198135"/>
                  <a:pt x="198135" y="0"/>
                  <a:pt x="442546" y="0"/>
                </a:cubicBezTo>
                <a:cubicBezTo>
                  <a:pt x="686958" y="0"/>
                  <a:pt x="885092" y="198135"/>
                  <a:pt x="885092" y="44254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44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050E270C-65AA-4498-B2B3-7A7D0B16C384}"/>
              </a:ext>
            </a:extLst>
          </p:cNvPr>
          <p:cNvSpPr/>
          <p:nvPr/>
        </p:nvSpPr>
        <p:spPr>
          <a:xfrm>
            <a:off x="2985069" y="2103428"/>
            <a:ext cx="964013" cy="964012"/>
          </a:xfrm>
          <a:custGeom>
            <a:avLst/>
            <a:gdLst>
              <a:gd name="connsiteX0" fmla="*/ 885092 w 881663"/>
              <a:gd name="connsiteY0" fmla="*/ 442546 h 881663"/>
              <a:gd name="connsiteX1" fmla="*/ 442546 w 881663"/>
              <a:gd name="connsiteY1" fmla="*/ 885092 h 881663"/>
              <a:gd name="connsiteX2" fmla="*/ 0 w 881663"/>
              <a:gd name="connsiteY2" fmla="*/ 442546 h 881663"/>
              <a:gd name="connsiteX3" fmla="*/ 442546 w 881663"/>
              <a:gd name="connsiteY3" fmla="*/ 0 h 881663"/>
              <a:gd name="connsiteX4" fmla="*/ 885092 w 881663"/>
              <a:gd name="connsiteY4" fmla="*/ 442546 h 881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1663" h="881663">
                <a:moveTo>
                  <a:pt x="885092" y="442546"/>
                </a:moveTo>
                <a:cubicBezTo>
                  <a:pt x="885092" y="686958"/>
                  <a:pt x="686958" y="885092"/>
                  <a:pt x="442546" y="885092"/>
                </a:cubicBezTo>
                <a:cubicBezTo>
                  <a:pt x="198135" y="885092"/>
                  <a:pt x="0" y="686958"/>
                  <a:pt x="0" y="442546"/>
                </a:cubicBezTo>
                <a:cubicBezTo>
                  <a:pt x="0" y="198135"/>
                  <a:pt x="198135" y="0"/>
                  <a:pt x="442546" y="0"/>
                </a:cubicBezTo>
                <a:cubicBezTo>
                  <a:pt x="686958" y="0"/>
                  <a:pt x="885092" y="198135"/>
                  <a:pt x="885092" y="44254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44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690F4401-7D4A-4DDB-9ECF-61A98FE63839}"/>
              </a:ext>
            </a:extLst>
          </p:cNvPr>
          <p:cNvSpPr/>
          <p:nvPr/>
        </p:nvSpPr>
        <p:spPr>
          <a:xfrm>
            <a:off x="4591014" y="2103428"/>
            <a:ext cx="964013" cy="964012"/>
          </a:xfrm>
          <a:custGeom>
            <a:avLst/>
            <a:gdLst>
              <a:gd name="connsiteX0" fmla="*/ 885092 w 881663"/>
              <a:gd name="connsiteY0" fmla="*/ 442546 h 881663"/>
              <a:gd name="connsiteX1" fmla="*/ 442546 w 881663"/>
              <a:gd name="connsiteY1" fmla="*/ 885092 h 881663"/>
              <a:gd name="connsiteX2" fmla="*/ 0 w 881663"/>
              <a:gd name="connsiteY2" fmla="*/ 442546 h 881663"/>
              <a:gd name="connsiteX3" fmla="*/ 442546 w 881663"/>
              <a:gd name="connsiteY3" fmla="*/ 0 h 881663"/>
              <a:gd name="connsiteX4" fmla="*/ 885092 w 881663"/>
              <a:gd name="connsiteY4" fmla="*/ 442546 h 881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1663" h="881663">
                <a:moveTo>
                  <a:pt x="885092" y="442546"/>
                </a:moveTo>
                <a:cubicBezTo>
                  <a:pt x="885092" y="686958"/>
                  <a:pt x="686958" y="885092"/>
                  <a:pt x="442546" y="885092"/>
                </a:cubicBezTo>
                <a:cubicBezTo>
                  <a:pt x="198135" y="885092"/>
                  <a:pt x="0" y="686958"/>
                  <a:pt x="0" y="442546"/>
                </a:cubicBezTo>
                <a:cubicBezTo>
                  <a:pt x="0" y="198135"/>
                  <a:pt x="198135" y="0"/>
                  <a:pt x="442546" y="0"/>
                </a:cubicBezTo>
                <a:cubicBezTo>
                  <a:pt x="686958" y="0"/>
                  <a:pt x="885092" y="198135"/>
                  <a:pt x="885092" y="44254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44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6F339DA9-10ED-4ECE-9052-D7E2A7C9A677}"/>
              </a:ext>
            </a:extLst>
          </p:cNvPr>
          <p:cNvSpPr/>
          <p:nvPr/>
        </p:nvSpPr>
        <p:spPr>
          <a:xfrm>
            <a:off x="6196959" y="2103428"/>
            <a:ext cx="964013" cy="964012"/>
          </a:xfrm>
          <a:custGeom>
            <a:avLst/>
            <a:gdLst>
              <a:gd name="connsiteX0" fmla="*/ 885092 w 881663"/>
              <a:gd name="connsiteY0" fmla="*/ 442546 h 881663"/>
              <a:gd name="connsiteX1" fmla="*/ 442546 w 881663"/>
              <a:gd name="connsiteY1" fmla="*/ 885092 h 881663"/>
              <a:gd name="connsiteX2" fmla="*/ 0 w 881663"/>
              <a:gd name="connsiteY2" fmla="*/ 442546 h 881663"/>
              <a:gd name="connsiteX3" fmla="*/ 442546 w 881663"/>
              <a:gd name="connsiteY3" fmla="*/ 0 h 881663"/>
              <a:gd name="connsiteX4" fmla="*/ 885092 w 881663"/>
              <a:gd name="connsiteY4" fmla="*/ 442546 h 881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1663" h="881663">
                <a:moveTo>
                  <a:pt x="885092" y="442546"/>
                </a:moveTo>
                <a:cubicBezTo>
                  <a:pt x="885092" y="686958"/>
                  <a:pt x="686958" y="885092"/>
                  <a:pt x="442546" y="885092"/>
                </a:cubicBezTo>
                <a:cubicBezTo>
                  <a:pt x="198135" y="885092"/>
                  <a:pt x="0" y="686958"/>
                  <a:pt x="0" y="442546"/>
                </a:cubicBezTo>
                <a:cubicBezTo>
                  <a:pt x="0" y="198135"/>
                  <a:pt x="198135" y="0"/>
                  <a:pt x="442546" y="0"/>
                </a:cubicBezTo>
                <a:cubicBezTo>
                  <a:pt x="686958" y="0"/>
                  <a:pt x="885092" y="198135"/>
                  <a:pt x="885092" y="44254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44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6B939DF1-7E43-46A9-8210-AFF6C4E15B1F}"/>
              </a:ext>
            </a:extLst>
          </p:cNvPr>
          <p:cNvSpPr/>
          <p:nvPr/>
        </p:nvSpPr>
        <p:spPr>
          <a:xfrm>
            <a:off x="7802904" y="2103428"/>
            <a:ext cx="964013" cy="964012"/>
          </a:xfrm>
          <a:custGeom>
            <a:avLst/>
            <a:gdLst>
              <a:gd name="connsiteX0" fmla="*/ 885092 w 881663"/>
              <a:gd name="connsiteY0" fmla="*/ 442546 h 881663"/>
              <a:gd name="connsiteX1" fmla="*/ 442546 w 881663"/>
              <a:gd name="connsiteY1" fmla="*/ 885092 h 881663"/>
              <a:gd name="connsiteX2" fmla="*/ 0 w 881663"/>
              <a:gd name="connsiteY2" fmla="*/ 442546 h 881663"/>
              <a:gd name="connsiteX3" fmla="*/ 442546 w 881663"/>
              <a:gd name="connsiteY3" fmla="*/ 0 h 881663"/>
              <a:gd name="connsiteX4" fmla="*/ 885092 w 881663"/>
              <a:gd name="connsiteY4" fmla="*/ 442546 h 881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1663" h="881663">
                <a:moveTo>
                  <a:pt x="885092" y="442546"/>
                </a:moveTo>
                <a:cubicBezTo>
                  <a:pt x="885092" y="686958"/>
                  <a:pt x="686958" y="885092"/>
                  <a:pt x="442546" y="885092"/>
                </a:cubicBezTo>
                <a:cubicBezTo>
                  <a:pt x="198135" y="885092"/>
                  <a:pt x="0" y="686958"/>
                  <a:pt x="0" y="442546"/>
                </a:cubicBezTo>
                <a:cubicBezTo>
                  <a:pt x="0" y="198135"/>
                  <a:pt x="198135" y="0"/>
                  <a:pt x="442546" y="0"/>
                </a:cubicBezTo>
                <a:cubicBezTo>
                  <a:pt x="686958" y="0"/>
                  <a:pt x="885092" y="198135"/>
                  <a:pt x="885092" y="44254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44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Inhaltsplatzhalter 4">
            <a:extLst>
              <a:ext uri="{FF2B5EF4-FFF2-40B4-BE49-F238E27FC236}">
                <a16:creationId xmlns:a16="http://schemas.microsoft.com/office/drawing/2014/main" id="{04211D33-673D-4BAC-86ED-0566B24A699D}"/>
              </a:ext>
            </a:extLst>
          </p:cNvPr>
          <p:cNvSpPr txBox="1">
            <a:spLocks/>
          </p:cNvSpPr>
          <p:nvPr/>
        </p:nvSpPr>
        <p:spPr>
          <a:xfrm>
            <a:off x="1358111" y="3327778"/>
            <a:ext cx="1167506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>
                <a:latin typeface="Roboto" pitchFamily="2" charset="0"/>
                <a:ea typeface="Roboto" pitchFamily="2" charset="0"/>
              </a:rPr>
              <a:t>SECURITY</a:t>
            </a:r>
            <a:endParaRPr lang="en-US" sz="1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21BDD8C-E6CD-4458-A530-43883CBE5935}"/>
              </a:ext>
            </a:extLst>
          </p:cNvPr>
          <p:cNvSpPr/>
          <p:nvPr/>
        </p:nvSpPr>
        <p:spPr>
          <a:xfrm>
            <a:off x="1186769" y="3790561"/>
            <a:ext cx="134654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400" dirty="0"/>
              <a:t> Protect sensitive data from unauthorized access.</a:t>
            </a:r>
          </a:p>
        </p:txBody>
      </p:sp>
      <p:sp>
        <p:nvSpPr>
          <p:cNvPr id="74" name="Inhaltsplatzhalter 4">
            <a:extLst>
              <a:ext uri="{FF2B5EF4-FFF2-40B4-BE49-F238E27FC236}">
                <a16:creationId xmlns:a16="http://schemas.microsoft.com/office/drawing/2014/main" id="{D92E7BB3-A2A5-4A05-A8F8-3E0FF4964BF5}"/>
              </a:ext>
            </a:extLst>
          </p:cNvPr>
          <p:cNvSpPr txBox="1">
            <a:spLocks/>
          </p:cNvSpPr>
          <p:nvPr/>
        </p:nvSpPr>
        <p:spPr>
          <a:xfrm>
            <a:off x="2608451" y="3327779"/>
            <a:ext cx="1721574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>
                <a:latin typeface="Roboto" pitchFamily="2" charset="0"/>
                <a:ea typeface="Roboto" pitchFamily="2" charset="0"/>
              </a:rPr>
              <a:t>PERFORMANCE</a:t>
            </a:r>
            <a:endParaRPr lang="en-US" sz="1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B59D6DA-A787-4924-BA02-9D35CDDF824E}"/>
              </a:ext>
            </a:extLst>
          </p:cNvPr>
          <p:cNvSpPr/>
          <p:nvPr/>
        </p:nvSpPr>
        <p:spPr>
          <a:xfrm>
            <a:off x="2863113" y="3790561"/>
            <a:ext cx="134654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Handle high volume of data &amp; transactions quickly.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6" name="Inhaltsplatzhalter 4">
            <a:extLst>
              <a:ext uri="{FF2B5EF4-FFF2-40B4-BE49-F238E27FC236}">
                <a16:creationId xmlns:a16="http://schemas.microsoft.com/office/drawing/2014/main" id="{FC683B25-9221-40BD-90C7-39556274BA21}"/>
              </a:ext>
            </a:extLst>
          </p:cNvPr>
          <p:cNvSpPr txBox="1">
            <a:spLocks/>
          </p:cNvSpPr>
          <p:nvPr/>
        </p:nvSpPr>
        <p:spPr>
          <a:xfrm>
            <a:off x="4477589" y="3336882"/>
            <a:ext cx="1329736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>
                <a:latin typeface="Roboto" pitchFamily="2" charset="0"/>
                <a:ea typeface="Roboto" pitchFamily="2" charset="0"/>
              </a:rPr>
              <a:t>RELIABILITY</a:t>
            </a:r>
            <a:endParaRPr lang="en-US" sz="1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1A2C9FA-6992-4160-B60A-2A65DA202765}"/>
              </a:ext>
            </a:extLst>
          </p:cNvPr>
          <p:cNvSpPr/>
          <p:nvPr/>
        </p:nvSpPr>
        <p:spPr>
          <a:xfrm>
            <a:off x="4452889" y="3790561"/>
            <a:ext cx="134654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 Minimal downtime for maintenance or repairs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8" name="Inhaltsplatzhalter 4">
            <a:extLst>
              <a:ext uri="{FF2B5EF4-FFF2-40B4-BE49-F238E27FC236}">
                <a16:creationId xmlns:a16="http://schemas.microsoft.com/office/drawing/2014/main" id="{F3D272D2-5632-426C-8FE8-B3C903C1B852}"/>
              </a:ext>
            </a:extLst>
          </p:cNvPr>
          <p:cNvSpPr txBox="1">
            <a:spLocks/>
          </p:cNvSpPr>
          <p:nvPr/>
        </p:nvSpPr>
        <p:spPr>
          <a:xfrm>
            <a:off x="6159168" y="3380012"/>
            <a:ext cx="1233592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>
                <a:latin typeface="Roboto" pitchFamily="2" charset="0"/>
                <a:ea typeface="Roboto" pitchFamily="2" charset="0"/>
              </a:rPr>
              <a:t>USABILITY</a:t>
            </a:r>
            <a:endParaRPr lang="en-US" sz="1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9B94051-F36D-4F4D-87C7-4A1E96206992}"/>
              </a:ext>
            </a:extLst>
          </p:cNvPr>
          <p:cNvSpPr/>
          <p:nvPr/>
        </p:nvSpPr>
        <p:spPr>
          <a:xfrm>
            <a:off x="6065460" y="3790561"/>
            <a:ext cx="13465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/>
              <a:t> </a:t>
            </a:r>
            <a:r>
              <a:rPr lang="en-US" sz="1400" dirty="0"/>
              <a:t>User-friendly interface, easy to use and understand.</a:t>
            </a:r>
          </a:p>
        </p:txBody>
      </p:sp>
      <p:sp>
        <p:nvSpPr>
          <p:cNvPr id="80" name="Inhaltsplatzhalter 4">
            <a:extLst>
              <a:ext uri="{FF2B5EF4-FFF2-40B4-BE49-F238E27FC236}">
                <a16:creationId xmlns:a16="http://schemas.microsoft.com/office/drawing/2014/main" id="{8499B58C-59D8-4953-9EE6-4D28CA75A113}"/>
              </a:ext>
            </a:extLst>
          </p:cNvPr>
          <p:cNvSpPr txBox="1">
            <a:spLocks/>
          </p:cNvSpPr>
          <p:nvPr/>
        </p:nvSpPr>
        <p:spPr>
          <a:xfrm>
            <a:off x="7758382" y="3466272"/>
            <a:ext cx="1101683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>
                <a:latin typeface="Roboto" pitchFamily="2" charset="0"/>
                <a:ea typeface="Roboto" pitchFamily="2" charset="0"/>
              </a:rPr>
              <a:t>SUPPORT</a:t>
            </a:r>
            <a:endParaRPr lang="en-US" sz="1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0DAEB6E-73EB-45A6-A9B8-D3F09A9B55D7}"/>
              </a:ext>
            </a:extLst>
          </p:cNvPr>
          <p:cNvSpPr/>
          <p:nvPr/>
        </p:nvSpPr>
        <p:spPr>
          <a:xfrm>
            <a:off x="7681766" y="3790561"/>
            <a:ext cx="134654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400" dirty="0"/>
              <a:t>Easy maintenance, clear documentation, and support.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347B310A-1D5D-445C-956C-8F6E876C0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037" y="2394978"/>
            <a:ext cx="310043" cy="380911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BBE9497D-7065-4A7A-9200-35CA040413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88938" y="2391656"/>
            <a:ext cx="387554" cy="387554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918057C0-3678-40B5-99D6-932BF29CBC07}"/>
              </a:ext>
            </a:extLst>
          </p:cNvPr>
          <p:cNvGrpSpPr/>
          <p:nvPr/>
        </p:nvGrpSpPr>
        <p:grpSpPr>
          <a:xfrm>
            <a:off x="4911030" y="2423651"/>
            <a:ext cx="390227" cy="323563"/>
            <a:chOff x="5173732" y="2861708"/>
            <a:chExt cx="457200" cy="379095"/>
          </a:xfrm>
          <a:solidFill>
            <a:schemeClr val="bg2">
              <a:lumMod val="50000"/>
            </a:schemeClr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AB7079C-0501-48E1-9E92-CF09126C32CC}"/>
                </a:ext>
              </a:extLst>
            </p:cNvPr>
            <p:cNvSpPr/>
            <p:nvPr/>
          </p:nvSpPr>
          <p:spPr>
            <a:xfrm>
              <a:off x="5173732" y="2861708"/>
              <a:ext cx="457200" cy="304800"/>
            </a:xfrm>
            <a:custGeom>
              <a:avLst/>
              <a:gdLst>
                <a:gd name="connsiteX0" fmla="*/ 388430 w 457200"/>
                <a:gd name="connsiteY0" fmla="*/ 123444 h 304800"/>
                <a:gd name="connsiteX1" fmla="*/ 259747 w 457200"/>
                <a:gd name="connsiteY1" fmla="*/ 0 h 304800"/>
                <a:gd name="connsiteX2" fmla="*/ 153448 w 457200"/>
                <a:gd name="connsiteY2" fmla="*/ 53340 h 304800"/>
                <a:gd name="connsiteX3" fmla="*/ 151733 w 457200"/>
                <a:gd name="connsiteY3" fmla="*/ 52578 h 304800"/>
                <a:gd name="connsiteX4" fmla="*/ 147161 w 457200"/>
                <a:gd name="connsiteY4" fmla="*/ 50578 h 304800"/>
                <a:gd name="connsiteX5" fmla="*/ 144494 w 457200"/>
                <a:gd name="connsiteY5" fmla="*/ 49625 h 304800"/>
                <a:gd name="connsiteX6" fmla="*/ 139827 w 457200"/>
                <a:gd name="connsiteY6" fmla="*/ 48197 h 304800"/>
                <a:gd name="connsiteX7" fmla="*/ 137160 w 457200"/>
                <a:gd name="connsiteY7" fmla="*/ 47435 h 304800"/>
                <a:gd name="connsiteX8" fmla="*/ 131921 w 457200"/>
                <a:gd name="connsiteY8" fmla="*/ 46482 h 304800"/>
                <a:gd name="connsiteX9" fmla="*/ 129635 w 457200"/>
                <a:gd name="connsiteY9" fmla="*/ 46101 h 304800"/>
                <a:gd name="connsiteX10" fmla="*/ 122015 w 457200"/>
                <a:gd name="connsiteY10" fmla="*/ 45625 h 304800"/>
                <a:gd name="connsiteX11" fmla="*/ 53435 w 457200"/>
                <a:gd name="connsiteY11" fmla="*/ 114205 h 304800"/>
                <a:gd name="connsiteX12" fmla="*/ 53531 w 457200"/>
                <a:gd name="connsiteY12" fmla="*/ 117158 h 304800"/>
                <a:gd name="connsiteX13" fmla="*/ 0 w 457200"/>
                <a:gd name="connsiteY13" fmla="*/ 206883 h 304800"/>
                <a:gd name="connsiteX14" fmla="*/ 97917 w 457200"/>
                <a:gd name="connsiteY14" fmla="*/ 304800 h 304800"/>
                <a:gd name="connsiteX15" fmla="*/ 137160 w 457200"/>
                <a:gd name="connsiteY15" fmla="*/ 304800 h 304800"/>
                <a:gd name="connsiteX16" fmla="*/ 144780 w 457200"/>
                <a:gd name="connsiteY16" fmla="*/ 297180 h 304800"/>
                <a:gd name="connsiteX17" fmla="*/ 137160 w 457200"/>
                <a:gd name="connsiteY17" fmla="*/ 289560 h 304800"/>
                <a:gd name="connsiteX18" fmla="*/ 97917 w 457200"/>
                <a:gd name="connsiteY18" fmla="*/ 289560 h 304800"/>
                <a:gd name="connsiteX19" fmla="*/ 15335 w 457200"/>
                <a:gd name="connsiteY19" fmla="*/ 206883 h 304800"/>
                <a:gd name="connsiteX20" fmla="*/ 64294 w 457200"/>
                <a:gd name="connsiteY20" fmla="*/ 128778 h 304800"/>
                <a:gd name="connsiteX21" fmla="*/ 68580 w 457200"/>
                <a:gd name="connsiteY21" fmla="*/ 126683 h 304800"/>
                <a:gd name="connsiteX22" fmla="*/ 68580 w 457200"/>
                <a:gd name="connsiteY22" fmla="*/ 121920 h 304800"/>
                <a:gd name="connsiteX23" fmla="*/ 68675 w 457200"/>
                <a:gd name="connsiteY23" fmla="*/ 119158 h 304800"/>
                <a:gd name="connsiteX24" fmla="*/ 68771 w 457200"/>
                <a:gd name="connsiteY24" fmla="*/ 117729 h 304800"/>
                <a:gd name="connsiteX25" fmla="*/ 68675 w 457200"/>
                <a:gd name="connsiteY25" fmla="*/ 116205 h 304800"/>
                <a:gd name="connsiteX26" fmla="*/ 68580 w 457200"/>
                <a:gd name="connsiteY26" fmla="*/ 114300 h 304800"/>
                <a:gd name="connsiteX27" fmla="*/ 121920 w 457200"/>
                <a:gd name="connsiteY27" fmla="*/ 60960 h 304800"/>
                <a:gd name="connsiteX28" fmla="*/ 128873 w 457200"/>
                <a:gd name="connsiteY28" fmla="*/ 61436 h 304800"/>
                <a:gd name="connsiteX29" fmla="*/ 130588 w 457200"/>
                <a:gd name="connsiteY29" fmla="*/ 61722 h 304800"/>
                <a:gd name="connsiteX30" fmla="*/ 136589 w 457200"/>
                <a:gd name="connsiteY30" fmla="*/ 63056 h 304800"/>
                <a:gd name="connsiteX31" fmla="*/ 137446 w 457200"/>
                <a:gd name="connsiteY31" fmla="*/ 63246 h 304800"/>
                <a:gd name="connsiteX32" fmla="*/ 143828 w 457200"/>
                <a:gd name="connsiteY32" fmla="*/ 65723 h 304800"/>
                <a:gd name="connsiteX33" fmla="*/ 145447 w 457200"/>
                <a:gd name="connsiteY33" fmla="*/ 66485 h 304800"/>
                <a:gd name="connsiteX34" fmla="*/ 150781 w 457200"/>
                <a:gd name="connsiteY34" fmla="*/ 69533 h 304800"/>
                <a:gd name="connsiteX35" fmla="*/ 175260 w 457200"/>
                <a:gd name="connsiteY35" fmla="*/ 114300 h 304800"/>
                <a:gd name="connsiteX36" fmla="*/ 182880 w 457200"/>
                <a:gd name="connsiteY36" fmla="*/ 121920 h 304800"/>
                <a:gd name="connsiteX37" fmla="*/ 190500 w 457200"/>
                <a:gd name="connsiteY37" fmla="*/ 114300 h 304800"/>
                <a:gd name="connsiteX38" fmla="*/ 166116 w 457200"/>
                <a:gd name="connsiteY38" fmla="*/ 61913 h 304800"/>
                <a:gd name="connsiteX39" fmla="*/ 259652 w 457200"/>
                <a:gd name="connsiteY39" fmla="*/ 15240 h 304800"/>
                <a:gd name="connsiteX40" fmla="*/ 372809 w 457200"/>
                <a:gd name="connsiteY40" fmla="*/ 121063 h 304800"/>
                <a:gd name="connsiteX41" fmla="*/ 341662 w 457200"/>
                <a:gd name="connsiteY41" fmla="*/ 122015 h 304800"/>
                <a:gd name="connsiteX42" fmla="*/ 335280 w 457200"/>
                <a:gd name="connsiteY42" fmla="*/ 130683 h 304800"/>
                <a:gd name="connsiteX43" fmla="*/ 342805 w 457200"/>
                <a:gd name="connsiteY43" fmla="*/ 137160 h 304800"/>
                <a:gd name="connsiteX44" fmla="*/ 343948 w 457200"/>
                <a:gd name="connsiteY44" fmla="*/ 137065 h 304800"/>
                <a:gd name="connsiteX45" fmla="*/ 379667 w 457200"/>
                <a:gd name="connsiteY45" fmla="*/ 137065 h 304800"/>
                <a:gd name="connsiteX46" fmla="*/ 441865 w 457200"/>
                <a:gd name="connsiteY46" fmla="*/ 213169 h 304800"/>
                <a:gd name="connsiteX47" fmla="*/ 365474 w 457200"/>
                <a:gd name="connsiteY47" fmla="*/ 289560 h 304800"/>
                <a:gd name="connsiteX48" fmla="*/ 335280 w 457200"/>
                <a:gd name="connsiteY48" fmla="*/ 289560 h 304800"/>
                <a:gd name="connsiteX49" fmla="*/ 327660 w 457200"/>
                <a:gd name="connsiteY49" fmla="*/ 297180 h 304800"/>
                <a:gd name="connsiteX50" fmla="*/ 335280 w 457200"/>
                <a:gd name="connsiteY50" fmla="*/ 304800 h 304800"/>
                <a:gd name="connsiteX51" fmla="*/ 365570 w 457200"/>
                <a:gd name="connsiteY51" fmla="*/ 304800 h 304800"/>
                <a:gd name="connsiteX52" fmla="*/ 457200 w 457200"/>
                <a:gd name="connsiteY52" fmla="*/ 213169 h 304800"/>
                <a:gd name="connsiteX53" fmla="*/ 388430 w 457200"/>
                <a:gd name="connsiteY53" fmla="*/ 123444 h 304800"/>
                <a:gd name="connsiteX54" fmla="*/ 388430 w 457200"/>
                <a:gd name="connsiteY54" fmla="*/ 12344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57200" h="304800">
                  <a:moveTo>
                    <a:pt x="388430" y="123444"/>
                  </a:moveTo>
                  <a:cubicBezTo>
                    <a:pt x="384429" y="54769"/>
                    <a:pt x="327850" y="0"/>
                    <a:pt x="259747" y="0"/>
                  </a:cubicBezTo>
                  <a:cubicBezTo>
                    <a:pt x="218408" y="0"/>
                    <a:pt x="178308" y="20288"/>
                    <a:pt x="153448" y="53340"/>
                  </a:cubicBezTo>
                  <a:cubicBezTo>
                    <a:pt x="152876" y="53054"/>
                    <a:pt x="152305" y="52864"/>
                    <a:pt x="151733" y="52578"/>
                  </a:cubicBezTo>
                  <a:cubicBezTo>
                    <a:pt x="150209" y="51911"/>
                    <a:pt x="148685" y="51149"/>
                    <a:pt x="147161" y="50578"/>
                  </a:cubicBezTo>
                  <a:cubicBezTo>
                    <a:pt x="146304" y="50197"/>
                    <a:pt x="145447" y="49911"/>
                    <a:pt x="144494" y="49625"/>
                  </a:cubicBezTo>
                  <a:cubicBezTo>
                    <a:pt x="142970" y="49149"/>
                    <a:pt x="141446" y="48578"/>
                    <a:pt x="139827" y="48197"/>
                  </a:cubicBezTo>
                  <a:cubicBezTo>
                    <a:pt x="138875" y="47911"/>
                    <a:pt x="138017" y="47625"/>
                    <a:pt x="137160" y="47435"/>
                  </a:cubicBezTo>
                  <a:cubicBezTo>
                    <a:pt x="135446" y="47054"/>
                    <a:pt x="133731" y="46768"/>
                    <a:pt x="131921" y="46482"/>
                  </a:cubicBezTo>
                  <a:cubicBezTo>
                    <a:pt x="131159" y="46292"/>
                    <a:pt x="130397" y="46196"/>
                    <a:pt x="129635" y="46101"/>
                  </a:cubicBezTo>
                  <a:cubicBezTo>
                    <a:pt x="127159" y="45815"/>
                    <a:pt x="124587" y="45625"/>
                    <a:pt x="122015" y="45625"/>
                  </a:cubicBezTo>
                  <a:cubicBezTo>
                    <a:pt x="84201" y="45625"/>
                    <a:pt x="53435" y="76391"/>
                    <a:pt x="53435" y="114205"/>
                  </a:cubicBezTo>
                  <a:cubicBezTo>
                    <a:pt x="53435" y="115157"/>
                    <a:pt x="53435" y="116110"/>
                    <a:pt x="53531" y="117158"/>
                  </a:cubicBezTo>
                  <a:cubicBezTo>
                    <a:pt x="21812" y="134493"/>
                    <a:pt x="0" y="170688"/>
                    <a:pt x="0" y="206883"/>
                  </a:cubicBezTo>
                  <a:cubicBezTo>
                    <a:pt x="0" y="260890"/>
                    <a:pt x="43910" y="304800"/>
                    <a:pt x="97917" y="304800"/>
                  </a:cubicBezTo>
                  <a:lnTo>
                    <a:pt x="137160" y="304800"/>
                  </a:lnTo>
                  <a:cubicBezTo>
                    <a:pt x="141446" y="304800"/>
                    <a:pt x="144780" y="301371"/>
                    <a:pt x="144780" y="297180"/>
                  </a:cubicBezTo>
                  <a:cubicBezTo>
                    <a:pt x="144780" y="292989"/>
                    <a:pt x="141351" y="289560"/>
                    <a:pt x="137160" y="289560"/>
                  </a:cubicBezTo>
                  <a:lnTo>
                    <a:pt x="97917" y="289560"/>
                  </a:lnTo>
                  <a:cubicBezTo>
                    <a:pt x="52292" y="289560"/>
                    <a:pt x="15335" y="252508"/>
                    <a:pt x="15335" y="206883"/>
                  </a:cubicBezTo>
                  <a:cubicBezTo>
                    <a:pt x="15335" y="175260"/>
                    <a:pt x="35909" y="142399"/>
                    <a:pt x="64294" y="128778"/>
                  </a:cubicBezTo>
                  <a:lnTo>
                    <a:pt x="68580" y="126683"/>
                  </a:lnTo>
                  <a:lnTo>
                    <a:pt x="68580" y="121920"/>
                  </a:lnTo>
                  <a:cubicBezTo>
                    <a:pt x="68580" y="120968"/>
                    <a:pt x="68675" y="120015"/>
                    <a:pt x="68675" y="119158"/>
                  </a:cubicBezTo>
                  <a:lnTo>
                    <a:pt x="68771" y="117729"/>
                  </a:lnTo>
                  <a:lnTo>
                    <a:pt x="68675" y="116205"/>
                  </a:lnTo>
                  <a:cubicBezTo>
                    <a:pt x="68675" y="115538"/>
                    <a:pt x="68580" y="114967"/>
                    <a:pt x="68580" y="114300"/>
                  </a:cubicBezTo>
                  <a:cubicBezTo>
                    <a:pt x="68580" y="84868"/>
                    <a:pt x="92488" y="60960"/>
                    <a:pt x="121920" y="60960"/>
                  </a:cubicBezTo>
                  <a:cubicBezTo>
                    <a:pt x="124301" y="60960"/>
                    <a:pt x="126587" y="61151"/>
                    <a:pt x="128873" y="61436"/>
                  </a:cubicBezTo>
                  <a:cubicBezTo>
                    <a:pt x="129445" y="61532"/>
                    <a:pt x="130016" y="61627"/>
                    <a:pt x="130588" y="61722"/>
                  </a:cubicBezTo>
                  <a:cubicBezTo>
                    <a:pt x="132588" y="62103"/>
                    <a:pt x="134684" y="62484"/>
                    <a:pt x="136589" y="63056"/>
                  </a:cubicBezTo>
                  <a:cubicBezTo>
                    <a:pt x="136874" y="63151"/>
                    <a:pt x="137065" y="63151"/>
                    <a:pt x="137446" y="63246"/>
                  </a:cubicBezTo>
                  <a:cubicBezTo>
                    <a:pt x="139637" y="63913"/>
                    <a:pt x="141732" y="64770"/>
                    <a:pt x="143828" y="65723"/>
                  </a:cubicBezTo>
                  <a:cubicBezTo>
                    <a:pt x="144304" y="66008"/>
                    <a:pt x="144875" y="66199"/>
                    <a:pt x="145447" y="66485"/>
                  </a:cubicBezTo>
                  <a:cubicBezTo>
                    <a:pt x="147257" y="67342"/>
                    <a:pt x="149066" y="68390"/>
                    <a:pt x="150781" y="69533"/>
                  </a:cubicBezTo>
                  <a:cubicBezTo>
                    <a:pt x="165449" y="79058"/>
                    <a:pt x="175260" y="95536"/>
                    <a:pt x="175260" y="114300"/>
                  </a:cubicBezTo>
                  <a:cubicBezTo>
                    <a:pt x="175260" y="118491"/>
                    <a:pt x="178689" y="121920"/>
                    <a:pt x="182880" y="121920"/>
                  </a:cubicBezTo>
                  <a:cubicBezTo>
                    <a:pt x="187071" y="121920"/>
                    <a:pt x="190500" y="118491"/>
                    <a:pt x="190500" y="114300"/>
                  </a:cubicBezTo>
                  <a:cubicBezTo>
                    <a:pt x="190500" y="93345"/>
                    <a:pt x="180975" y="74486"/>
                    <a:pt x="166116" y="61913"/>
                  </a:cubicBezTo>
                  <a:cubicBezTo>
                    <a:pt x="187928" y="33338"/>
                    <a:pt x="223933" y="15240"/>
                    <a:pt x="259652" y="15240"/>
                  </a:cubicBezTo>
                  <a:cubicBezTo>
                    <a:pt x="318707" y="15240"/>
                    <a:pt x="367665" y="62008"/>
                    <a:pt x="372809" y="121063"/>
                  </a:cubicBezTo>
                  <a:cubicBezTo>
                    <a:pt x="364998" y="120491"/>
                    <a:pt x="353378" y="120206"/>
                    <a:pt x="341662" y="122015"/>
                  </a:cubicBezTo>
                  <a:cubicBezTo>
                    <a:pt x="337471" y="122682"/>
                    <a:pt x="334709" y="126587"/>
                    <a:pt x="335280" y="130683"/>
                  </a:cubicBezTo>
                  <a:cubicBezTo>
                    <a:pt x="335851" y="134398"/>
                    <a:pt x="339090" y="137160"/>
                    <a:pt x="342805" y="137160"/>
                  </a:cubicBezTo>
                  <a:cubicBezTo>
                    <a:pt x="343186" y="137160"/>
                    <a:pt x="343567" y="137160"/>
                    <a:pt x="343948" y="137065"/>
                  </a:cubicBezTo>
                  <a:cubicBezTo>
                    <a:pt x="360902" y="134493"/>
                    <a:pt x="378619" y="136874"/>
                    <a:pt x="379667" y="137065"/>
                  </a:cubicBezTo>
                  <a:cubicBezTo>
                    <a:pt x="415195" y="143828"/>
                    <a:pt x="441865" y="176498"/>
                    <a:pt x="441865" y="213169"/>
                  </a:cubicBezTo>
                  <a:cubicBezTo>
                    <a:pt x="441865" y="255270"/>
                    <a:pt x="407575" y="289560"/>
                    <a:pt x="365474" y="289560"/>
                  </a:cubicBezTo>
                  <a:lnTo>
                    <a:pt x="335280" y="289560"/>
                  </a:lnTo>
                  <a:cubicBezTo>
                    <a:pt x="331089" y="289560"/>
                    <a:pt x="327660" y="292989"/>
                    <a:pt x="327660" y="297180"/>
                  </a:cubicBezTo>
                  <a:cubicBezTo>
                    <a:pt x="327660" y="301371"/>
                    <a:pt x="331089" y="304800"/>
                    <a:pt x="335280" y="304800"/>
                  </a:cubicBezTo>
                  <a:lnTo>
                    <a:pt x="365570" y="304800"/>
                  </a:lnTo>
                  <a:cubicBezTo>
                    <a:pt x="416052" y="304800"/>
                    <a:pt x="457200" y="263652"/>
                    <a:pt x="457200" y="213169"/>
                  </a:cubicBezTo>
                  <a:cubicBezTo>
                    <a:pt x="457200" y="171355"/>
                    <a:pt x="428054" y="133826"/>
                    <a:pt x="388430" y="123444"/>
                  </a:cubicBezTo>
                  <a:lnTo>
                    <a:pt x="388430" y="1234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1E81717-C34C-42BC-B9CB-35BFB1723CC0}"/>
                </a:ext>
              </a:extLst>
            </p:cNvPr>
            <p:cNvSpPr/>
            <p:nvPr/>
          </p:nvSpPr>
          <p:spPr>
            <a:xfrm>
              <a:off x="5341348" y="3059828"/>
              <a:ext cx="133350" cy="180975"/>
            </a:xfrm>
            <a:custGeom>
              <a:avLst/>
              <a:gdLst>
                <a:gd name="connsiteX0" fmla="*/ 124135 w 133350"/>
                <a:gd name="connsiteY0" fmla="*/ 116586 h 180975"/>
                <a:gd name="connsiteX1" fmla="*/ 76224 w 133350"/>
                <a:gd name="connsiteY1" fmla="*/ 164592 h 180975"/>
                <a:gd name="connsiteX2" fmla="*/ 76224 w 133350"/>
                <a:gd name="connsiteY2" fmla="*/ 7620 h 180975"/>
                <a:gd name="connsiteX3" fmla="*/ 68604 w 133350"/>
                <a:gd name="connsiteY3" fmla="*/ 0 h 180975"/>
                <a:gd name="connsiteX4" fmla="*/ 60984 w 133350"/>
                <a:gd name="connsiteY4" fmla="*/ 7620 h 180975"/>
                <a:gd name="connsiteX5" fmla="*/ 60984 w 133350"/>
                <a:gd name="connsiteY5" fmla="*/ 164497 h 180975"/>
                <a:gd name="connsiteX6" fmla="*/ 12978 w 133350"/>
                <a:gd name="connsiteY6" fmla="*/ 116491 h 180975"/>
                <a:gd name="connsiteX7" fmla="*/ 2215 w 133350"/>
                <a:gd name="connsiteY7" fmla="*/ 116491 h 180975"/>
                <a:gd name="connsiteX8" fmla="*/ 2215 w 133350"/>
                <a:gd name="connsiteY8" fmla="*/ 127254 h 180975"/>
                <a:gd name="connsiteX9" fmla="*/ 63175 w 133350"/>
                <a:gd name="connsiteY9" fmla="*/ 188214 h 180975"/>
                <a:gd name="connsiteX10" fmla="*/ 65651 w 133350"/>
                <a:gd name="connsiteY10" fmla="*/ 189833 h 180975"/>
                <a:gd name="connsiteX11" fmla="*/ 68604 w 133350"/>
                <a:gd name="connsiteY11" fmla="*/ 190405 h 180975"/>
                <a:gd name="connsiteX12" fmla="*/ 71461 w 133350"/>
                <a:gd name="connsiteY12" fmla="*/ 189833 h 180975"/>
                <a:gd name="connsiteX13" fmla="*/ 73938 w 133350"/>
                <a:gd name="connsiteY13" fmla="*/ 188214 h 180975"/>
                <a:gd name="connsiteX14" fmla="*/ 134898 w 133350"/>
                <a:gd name="connsiteY14" fmla="*/ 127254 h 180975"/>
                <a:gd name="connsiteX15" fmla="*/ 134898 w 133350"/>
                <a:gd name="connsiteY15" fmla="*/ 116491 h 180975"/>
                <a:gd name="connsiteX16" fmla="*/ 124135 w 133350"/>
                <a:gd name="connsiteY16" fmla="*/ 116586 h 180975"/>
                <a:gd name="connsiteX17" fmla="*/ 124135 w 133350"/>
                <a:gd name="connsiteY17" fmla="*/ 116586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3350" h="180975">
                  <a:moveTo>
                    <a:pt x="124135" y="116586"/>
                  </a:moveTo>
                  <a:lnTo>
                    <a:pt x="76224" y="164592"/>
                  </a:lnTo>
                  <a:lnTo>
                    <a:pt x="76224" y="7620"/>
                  </a:lnTo>
                  <a:cubicBezTo>
                    <a:pt x="76224" y="3334"/>
                    <a:pt x="72795" y="0"/>
                    <a:pt x="68604" y="0"/>
                  </a:cubicBezTo>
                  <a:cubicBezTo>
                    <a:pt x="64413" y="0"/>
                    <a:pt x="60984" y="3334"/>
                    <a:pt x="60984" y="7620"/>
                  </a:cubicBezTo>
                  <a:lnTo>
                    <a:pt x="60984" y="164497"/>
                  </a:lnTo>
                  <a:lnTo>
                    <a:pt x="12978" y="116491"/>
                  </a:lnTo>
                  <a:cubicBezTo>
                    <a:pt x="10025" y="113538"/>
                    <a:pt x="5167" y="113538"/>
                    <a:pt x="2215" y="116491"/>
                  </a:cubicBezTo>
                  <a:cubicBezTo>
                    <a:pt x="-738" y="119444"/>
                    <a:pt x="-738" y="124301"/>
                    <a:pt x="2215" y="127254"/>
                  </a:cubicBezTo>
                  <a:lnTo>
                    <a:pt x="63175" y="188214"/>
                  </a:lnTo>
                  <a:cubicBezTo>
                    <a:pt x="63937" y="188976"/>
                    <a:pt x="64699" y="189452"/>
                    <a:pt x="65651" y="189833"/>
                  </a:cubicBezTo>
                  <a:cubicBezTo>
                    <a:pt x="66604" y="190214"/>
                    <a:pt x="67556" y="190405"/>
                    <a:pt x="68604" y="190405"/>
                  </a:cubicBezTo>
                  <a:cubicBezTo>
                    <a:pt x="69556" y="190405"/>
                    <a:pt x="70604" y="190214"/>
                    <a:pt x="71461" y="189833"/>
                  </a:cubicBezTo>
                  <a:cubicBezTo>
                    <a:pt x="72414" y="189452"/>
                    <a:pt x="73271" y="188881"/>
                    <a:pt x="73938" y="188214"/>
                  </a:cubicBezTo>
                  <a:lnTo>
                    <a:pt x="134898" y="127254"/>
                  </a:lnTo>
                  <a:cubicBezTo>
                    <a:pt x="137851" y="124301"/>
                    <a:pt x="137851" y="119444"/>
                    <a:pt x="134898" y="116491"/>
                  </a:cubicBezTo>
                  <a:cubicBezTo>
                    <a:pt x="131945" y="113538"/>
                    <a:pt x="127087" y="113538"/>
                    <a:pt x="124135" y="116586"/>
                  </a:cubicBezTo>
                  <a:lnTo>
                    <a:pt x="124135" y="1165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5" name="Graphic 17">
            <a:extLst>
              <a:ext uri="{FF2B5EF4-FFF2-40B4-BE49-F238E27FC236}">
                <a16:creationId xmlns:a16="http://schemas.microsoft.com/office/drawing/2014/main" id="{0E849259-65E3-4962-8CB3-5AA649191211}"/>
              </a:ext>
            </a:extLst>
          </p:cNvPr>
          <p:cNvSpPr/>
          <p:nvPr/>
        </p:nvSpPr>
        <p:spPr>
          <a:xfrm>
            <a:off x="6472943" y="2401797"/>
            <a:ext cx="409575" cy="400050"/>
          </a:xfrm>
          <a:custGeom>
            <a:avLst/>
            <a:gdLst>
              <a:gd name="connsiteX0" fmla="*/ 345186 w 409575"/>
              <a:gd name="connsiteY0" fmla="*/ 160973 h 400050"/>
              <a:gd name="connsiteX1" fmla="*/ 418719 w 409575"/>
              <a:gd name="connsiteY1" fmla="*/ 118967 h 400050"/>
              <a:gd name="connsiteX2" fmla="*/ 209360 w 409575"/>
              <a:gd name="connsiteY2" fmla="*/ 0 h 400050"/>
              <a:gd name="connsiteX3" fmla="*/ 0 w 409575"/>
              <a:gd name="connsiteY3" fmla="*/ 118872 h 400050"/>
              <a:gd name="connsiteX4" fmla="*/ 73628 w 409575"/>
              <a:gd name="connsiteY4" fmla="*/ 160877 h 400050"/>
              <a:gd name="connsiteX5" fmla="*/ 0 w 409575"/>
              <a:gd name="connsiteY5" fmla="*/ 202692 h 400050"/>
              <a:gd name="connsiteX6" fmla="*/ 73628 w 409575"/>
              <a:gd name="connsiteY6" fmla="*/ 244697 h 400050"/>
              <a:gd name="connsiteX7" fmla="*/ 0 w 409575"/>
              <a:gd name="connsiteY7" fmla="*/ 286512 h 400050"/>
              <a:gd name="connsiteX8" fmla="*/ 209360 w 409575"/>
              <a:gd name="connsiteY8" fmla="*/ 406146 h 400050"/>
              <a:gd name="connsiteX9" fmla="*/ 418719 w 409575"/>
              <a:gd name="connsiteY9" fmla="*/ 286512 h 400050"/>
              <a:gd name="connsiteX10" fmla="*/ 345186 w 409575"/>
              <a:gd name="connsiteY10" fmla="*/ 244697 h 400050"/>
              <a:gd name="connsiteX11" fmla="*/ 418719 w 409575"/>
              <a:gd name="connsiteY11" fmla="*/ 202692 h 400050"/>
              <a:gd name="connsiteX12" fmla="*/ 345186 w 409575"/>
              <a:gd name="connsiteY12" fmla="*/ 160973 h 400050"/>
              <a:gd name="connsiteX13" fmla="*/ 209360 w 409575"/>
              <a:gd name="connsiteY13" fmla="*/ 17526 h 400050"/>
              <a:gd name="connsiteX14" fmla="*/ 387953 w 409575"/>
              <a:gd name="connsiteY14" fmla="*/ 118967 h 400050"/>
              <a:gd name="connsiteX15" fmla="*/ 209360 w 409575"/>
              <a:gd name="connsiteY15" fmla="*/ 220980 h 400050"/>
              <a:gd name="connsiteX16" fmla="*/ 30766 w 409575"/>
              <a:gd name="connsiteY16" fmla="*/ 118967 h 400050"/>
              <a:gd name="connsiteX17" fmla="*/ 209360 w 409575"/>
              <a:gd name="connsiteY17" fmla="*/ 17526 h 400050"/>
              <a:gd name="connsiteX18" fmla="*/ 88964 w 409575"/>
              <a:gd name="connsiteY18" fmla="*/ 169736 h 400050"/>
              <a:gd name="connsiteX19" fmla="*/ 209360 w 409575"/>
              <a:gd name="connsiteY19" fmla="*/ 238506 h 400050"/>
              <a:gd name="connsiteX20" fmla="*/ 329756 w 409575"/>
              <a:gd name="connsiteY20" fmla="*/ 169736 h 400050"/>
              <a:gd name="connsiteX21" fmla="*/ 387953 w 409575"/>
              <a:gd name="connsiteY21" fmla="*/ 202787 h 400050"/>
              <a:gd name="connsiteX22" fmla="*/ 209360 w 409575"/>
              <a:gd name="connsiteY22" fmla="*/ 304800 h 400050"/>
              <a:gd name="connsiteX23" fmla="*/ 30766 w 409575"/>
              <a:gd name="connsiteY23" fmla="*/ 202787 h 400050"/>
              <a:gd name="connsiteX24" fmla="*/ 88964 w 409575"/>
              <a:gd name="connsiteY24" fmla="*/ 169736 h 400050"/>
              <a:gd name="connsiteX25" fmla="*/ 387953 w 409575"/>
              <a:gd name="connsiteY25" fmla="*/ 286512 h 400050"/>
              <a:gd name="connsiteX26" fmla="*/ 209360 w 409575"/>
              <a:gd name="connsiteY26" fmla="*/ 388620 h 400050"/>
              <a:gd name="connsiteX27" fmla="*/ 30766 w 409575"/>
              <a:gd name="connsiteY27" fmla="*/ 286512 h 400050"/>
              <a:gd name="connsiteX28" fmla="*/ 88964 w 409575"/>
              <a:gd name="connsiteY28" fmla="*/ 253460 h 400050"/>
              <a:gd name="connsiteX29" fmla="*/ 209360 w 409575"/>
              <a:gd name="connsiteY29" fmla="*/ 322231 h 400050"/>
              <a:gd name="connsiteX30" fmla="*/ 329756 w 409575"/>
              <a:gd name="connsiteY30" fmla="*/ 253460 h 400050"/>
              <a:gd name="connsiteX31" fmla="*/ 387953 w 409575"/>
              <a:gd name="connsiteY31" fmla="*/ 28651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09575" h="400050">
                <a:moveTo>
                  <a:pt x="345186" y="160973"/>
                </a:moveTo>
                <a:lnTo>
                  <a:pt x="418719" y="118967"/>
                </a:lnTo>
                <a:lnTo>
                  <a:pt x="209360" y="0"/>
                </a:lnTo>
                <a:lnTo>
                  <a:pt x="0" y="118872"/>
                </a:lnTo>
                <a:lnTo>
                  <a:pt x="73628" y="160877"/>
                </a:lnTo>
                <a:lnTo>
                  <a:pt x="0" y="202692"/>
                </a:lnTo>
                <a:lnTo>
                  <a:pt x="73628" y="244697"/>
                </a:lnTo>
                <a:lnTo>
                  <a:pt x="0" y="286512"/>
                </a:lnTo>
                <a:lnTo>
                  <a:pt x="209360" y="406146"/>
                </a:lnTo>
                <a:lnTo>
                  <a:pt x="418719" y="286512"/>
                </a:lnTo>
                <a:lnTo>
                  <a:pt x="345186" y="244697"/>
                </a:lnTo>
                <a:lnTo>
                  <a:pt x="418719" y="202692"/>
                </a:lnTo>
                <a:lnTo>
                  <a:pt x="345186" y="160973"/>
                </a:lnTo>
                <a:close/>
                <a:moveTo>
                  <a:pt x="209360" y="17526"/>
                </a:moveTo>
                <a:lnTo>
                  <a:pt x="387953" y="118967"/>
                </a:lnTo>
                <a:lnTo>
                  <a:pt x="209360" y="220980"/>
                </a:lnTo>
                <a:lnTo>
                  <a:pt x="30766" y="118967"/>
                </a:lnTo>
                <a:lnTo>
                  <a:pt x="209360" y="17526"/>
                </a:lnTo>
                <a:close/>
                <a:moveTo>
                  <a:pt x="88964" y="169736"/>
                </a:moveTo>
                <a:lnTo>
                  <a:pt x="209360" y="238506"/>
                </a:lnTo>
                <a:lnTo>
                  <a:pt x="329756" y="169736"/>
                </a:lnTo>
                <a:lnTo>
                  <a:pt x="387953" y="202787"/>
                </a:lnTo>
                <a:lnTo>
                  <a:pt x="209360" y="304800"/>
                </a:lnTo>
                <a:lnTo>
                  <a:pt x="30766" y="202787"/>
                </a:lnTo>
                <a:lnTo>
                  <a:pt x="88964" y="169736"/>
                </a:lnTo>
                <a:close/>
                <a:moveTo>
                  <a:pt x="387953" y="286512"/>
                </a:moveTo>
                <a:lnTo>
                  <a:pt x="209360" y="388620"/>
                </a:lnTo>
                <a:lnTo>
                  <a:pt x="30766" y="286512"/>
                </a:lnTo>
                <a:lnTo>
                  <a:pt x="88964" y="253460"/>
                </a:lnTo>
                <a:lnTo>
                  <a:pt x="209360" y="322231"/>
                </a:lnTo>
                <a:lnTo>
                  <a:pt x="329756" y="253460"/>
                </a:lnTo>
                <a:lnTo>
                  <a:pt x="387953" y="286512"/>
                </a:lnTo>
                <a:close/>
              </a:path>
            </a:pathLst>
          </a:custGeom>
          <a:solidFill>
            <a:srgbClr val="43516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Graphic 19">
            <a:extLst>
              <a:ext uri="{FF2B5EF4-FFF2-40B4-BE49-F238E27FC236}">
                <a16:creationId xmlns:a16="http://schemas.microsoft.com/office/drawing/2014/main" id="{F801AED9-F69E-4C28-B359-5A1F0BDCF84D}"/>
              </a:ext>
            </a:extLst>
          </p:cNvPr>
          <p:cNvSpPr/>
          <p:nvPr/>
        </p:nvSpPr>
        <p:spPr>
          <a:xfrm>
            <a:off x="8056310" y="2450051"/>
            <a:ext cx="457200" cy="333375"/>
          </a:xfrm>
          <a:custGeom>
            <a:avLst/>
            <a:gdLst>
              <a:gd name="connsiteX0" fmla="*/ 455965 w 457200"/>
              <a:gd name="connsiteY0" fmla="*/ 2809 h 333375"/>
              <a:gd name="connsiteX1" fmla="*/ 449107 w 457200"/>
              <a:gd name="connsiteY1" fmla="*/ 46 h 333375"/>
              <a:gd name="connsiteX2" fmla="*/ 447392 w 457200"/>
              <a:gd name="connsiteY2" fmla="*/ 332 h 333375"/>
              <a:gd name="connsiteX3" fmla="*/ 5623 w 457200"/>
              <a:gd name="connsiteY3" fmla="*/ 120538 h 333375"/>
              <a:gd name="connsiteX4" fmla="*/ 3 w 457200"/>
              <a:gd name="connsiteY4" fmla="*/ 127681 h 333375"/>
              <a:gd name="connsiteX5" fmla="*/ 5242 w 457200"/>
              <a:gd name="connsiteY5" fmla="*/ 135111 h 333375"/>
              <a:gd name="connsiteX6" fmla="*/ 166881 w 457200"/>
              <a:gd name="connsiteY6" fmla="*/ 188070 h 333375"/>
              <a:gd name="connsiteX7" fmla="*/ 152403 w 457200"/>
              <a:gd name="connsiteY7" fmla="*/ 303799 h 333375"/>
              <a:gd name="connsiteX8" fmla="*/ 156213 w 457200"/>
              <a:gd name="connsiteY8" fmla="*/ 311323 h 333375"/>
              <a:gd name="connsiteX9" fmla="*/ 160023 w 457200"/>
              <a:gd name="connsiteY9" fmla="*/ 312371 h 333375"/>
              <a:gd name="connsiteX10" fmla="*/ 164595 w 457200"/>
              <a:gd name="connsiteY10" fmla="*/ 310847 h 333375"/>
              <a:gd name="connsiteX11" fmla="*/ 223745 w 457200"/>
              <a:gd name="connsiteY11" fmla="*/ 265508 h 333375"/>
              <a:gd name="connsiteX12" fmla="*/ 275657 w 457200"/>
              <a:gd name="connsiteY12" fmla="*/ 339613 h 333375"/>
              <a:gd name="connsiteX13" fmla="*/ 281848 w 457200"/>
              <a:gd name="connsiteY13" fmla="*/ 342851 h 333375"/>
              <a:gd name="connsiteX14" fmla="*/ 282324 w 457200"/>
              <a:gd name="connsiteY14" fmla="*/ 342851 h 333375"/>
              <a:gd name="connsiteX15" fmla="*/ 288611 w 457200"/>
              <a:gd name="connsiteY15" fmla="*/ 338755 h 333375"/>
              <a:gd name="connsiteX16" fmla="*/ 456727 w 457200"/>
              <a:gd name="connsiteY16" fmla="*/ 11095 h 333375"/>
              <a:gd name="connsiteX17" fmla="*/ 455965 w 457200"/>
              <a:gd name="connsiteY17" fmla="*/ 2809 h 333375"/>
              <a:gd name="connsiteX18" fmla="*/ 455965 w 457200"/>
              <a:gd name="connsiteY18" fmla="*/ 2809 h 333375"/>
              <a:gd name="connsiteX19" fmla="*/ 403101 w 457200"/>
              <a:gd name="connsiteY19" fmla="*/ 28240 h 333375"/>
              <a:gd name="connsiteX20" fmla="*/ 174215 w 457200"/>
              <a:gd name="connsiteY20" fmla="*/ 174449 h 333375"/>
              <a:gd name="connsiteX21" fmla="*/ 34198 w 457200"/>
              <a:gd name="connsiteY21" fmla="*/ 128539 h 333375"/>
              <a:gd name="connsiteX22" fmla="*/ 403101 w 457200"/>
              <a:gd name="connsiteY22" fmla="*/ 28240 h 333375"/>
              <a:gd name="connsiteX23" fmla="*/ 169834 w 457200"/>
              <a:gd name="connsiteY23" fmla="*/ 287606 h 333375"/>
              <a:gd name="connsiteX24" fmla="*/ 180407 w 457200"/>
              <a:gd name="connsiteY24" fmla="*/ 203405 h 333375"/>
              <a:gd name="connsiteX25" fmla="*/ 215078 w 457200"/>
              <a:gd name="connsiteY25" fmla="*/ 253030 h 333375"/>
              <a:gd name="connsiteX26" fmla="*/ 169834 w 457200"/>
              <a:gd name="connsiteY26" fmla="*/ 287606 h 333375"/>
              <a:gd name="connsiteX27" fmla="*/ 280991 w 457200"/>
              <a:gd name="connsiteY27" fmla="*/ 320467 h 333375"/>
              <a:gd name="connsiteX28" fmla="*/ 186122 w 457200"/>
              <a:gd name="connsiteY28" fmla="*/ 184927 h 333375"/>
              <a:gd name="connsiteX29" fmla="*/ 430724 w 457200"/>
              <a:gd name="connsiteY29" fmla="*/ 28717 h 333375"/>
              <a:gd name="connsiteX30" fmla="*/ 280991 w 457200"/>
              <a:gd name="connsiteY30" fmla="*/ 320467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57200" h="333375">
                <a:moveTo>
                  <a:pt x="455965" y="2809"/>
                </a:moveTo>
                <a:cubicBezTo>
                  <a:pt x="454346" y="808"/>
                  <a:pt x="451679" y="-239"/>
                  <a:pt x="449107" y="46"/>
                </a:cubicBezTo>
                <a:cubicBezTo>
                  <a:pt x="448535" y="46"/>
                  <a:pt x="447964" y="237"/>
                  <a:pt x="447392" y="332"/>
                </a:cubicBezTo>
                <a:lnTo>
                  <a:pt x="5623" y="120538"/>
                </a:lnTo>
                <a:cubicBezTo>
                  <a:pt x="2384" y="121395"/>
                  <a:pt x="98" y="124348"/>
                  <a:pt x="3" y="127681"/>
                </a:cubicBezTo>
                <a:cubicBezTo>
                  <a:pt x="-92" y="131015"/>
                  <a:pt x="2003" y="134063"/>
                  <a:pt x="5242" y="135111"/>
                </a:cubicBezTo>
                <a:lnTo>
                  <a:pt x="166881" y="188070"/>
                </a:lnTo>
                <a:lnTo>
                  <a:pt x="152403" y="303799"/>
                </a:lnTo>
                <a:cubicBezTo>
                  <a:pt x="152022" y="306847"/>
                  <a:pt x="153546" y="309799"/>
                  <a:pt x="156213" y="311323"/>
                </a:cubicBezTo>
                <a:cubicBezTo>
                  <a:pt x="157356" y="311990"/>
                  <a:pt x="158690" y="312371"/>
                  <a:pt x="160023" y="312371"/>
                </a:cubicBezTo>
                <a:cubicBezTo>
                  <a:pt x="161642" y="312371"/>
                  <a:pt x="163262" y="311895"/>
                  <a:pt x="164595" y="310847"/>
                </a:cubicBezTo>
                <a:lnTo>
                  <a:pt x="223745" y="265508"/>
                </a:lnTo>
                <a:lnTo>
                  <a:pt x="275657" y="339613"/>
                </a:lnTo>
                <a:cubicBezTo>
                  <a:pt x="277085" y="341613"/>
                  <a:pt x="279467" y="342851"/>
                  <a:pt x="281848" y="342851"/>
                </a:cubicBezTo>
                <a:cubicBezTo>
                  <a:pt x="282038" y="342851"/>
                  <a:pt x="282229" y="342851"/>
                  <a:pt x="282324" y="342851"/>
                </a:cubicBezTo>
                <a:cubicBezTo>
                  <a:pt x="284991" y="342661"/>
                  <a:pt x="287372" y="341137"/>
                  <a:pt x="288611" y="338755"/>
                </a:cubicBezTo>
                <a:lnTo>
                  <a:pt x="456727" y="11095"/>
                </a:lnTo>
                <a:cubicBezTo>
                  <a:pt x="458251" y="8333"/>
                  <a:pt x="457870" y="5095"/>
                  <a:pt x="455965" y="2809"/>
                </a:cubicBezTo>
                <a:lnTo>
                  <a:pt x="455965" y="2809"/>
                </a:lnTo>
                <a:close/>
                <a:moveTo>
                  <a:pt x="403101" y="28240"/>
                </a:moveTo>
                <a:lnTo>
                  <a:pt x="174215" y="174449"/>
                </a:lnTo>
                <a:lnTo>
                  <a:pt x="34198" y="128539"/>
                </a:lnTo>
                <a:lnTo>
                  <a:pt x="403101" y="28240"/>
                </a:lnTo>
                <a:close/>
                <a:moveTo>
                  <a:pt x="169834" y="287606"/>
                </a:moveTo>
                <a:lnTo>
                  <a:pt x="180407" y="203405"/>
                </a:lnTo>
                <a:lnTo>
                  <a:pt x="215078" y="253030"/>
                </a:lnTo>
                <a:lnTo>
                  <a:pt x="169834" y="287606"/>
                </a:lnTo>
                <a:close/>
                <a:moveTo>
                  <a:pt x="280991" y="320467"/>
                </a:moveTo>
                <a:lnTo>
                  <a:pt x="186122" y="184927"/>
                </a:lnTo>
                <a:lnTo>
                  <a:pt x="430724" y="28717"/>
                </a:lnTo>
                <a:lnTo>
                  <a:pt x="280991" y="320467"/>
                </a:lnTo>
                <a:close/>
              </a:path>
            </a:pathLst>
          </a:custGeom>
          <a:solidFill>
            <a:srgbClr val="43516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F81B2E9-E6AF-7DAD-833C-37EDF1751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964" y="2943351"/>
            <a:ext cx="2189366" cy="218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000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26" grpId="0" animBg="1"/>
      <p:bldP spid="28" grpId="0" animBg="1"/>
      <p:bldP spid="30" grpId="0" animBg="1"/>
      <p:bldP spid="32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35" grpId="0" animBg="1"/>
      <p:bldP spid="3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27E37E-6F98-4672-8A68-A600592F3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441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OVARALL CONSTRAINS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0E2C592-C27B-4C8A-9B8A-0E2BF45B1C91}"/>
              </a:ext>
            </a:extLst>
          </p:cNvPr>
          <p:cNvGrpSpPr/>
          <p:nvPr/>
        </p:nvGrpSpPr>
        <p:grpSpPr>
          <a:xfrm>
            <a:off x="1240800" y="2022346"/>
            <a:ext cx="4739832" cy="1309713"/>
            <a:chOff x="1240800" y="2548542"/>
            <a:chExt cx="4739832" cy="1309713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5BBB798-F600-4310-9D29-32F696DAB972}"/>
                </a:ext>
              </a:extLst>
            </p:cNvPr>
            <p:cNvSpPr/>
            <p:nvPr/>
          </p:nvSpPr>
          <p:spPr>
            <a:xfrm>
              <a:off x="1905186" y="2642072"/>
              <a:ext cx="4075446" cy="1114150"/>
            </a:xfrm>
            <a:custGeom>
              <a:avLst/>
              <a:gdLst>
                <a:gd name="connsiteX0" fmla="*/ 4080137 w 4075445"/>
                <a:gd name="connsiteY0" fmla="*/ 563819 h 1114150"/>
                <a:gd name="connsiteX1" fmla="*/ 3913014 w 4075445"/>
                <a:gd name="connsiteY1" fmla="*/ 974882 h 1114150"/>
                <a:gd name="connsiteX2" fmla="*/ 3508988 w 4075445"/>
                <a:gd name="connsiteY2" fmla="*/ 1142298 h 1114150"/>
                <a:gd name="connsiteX3" fmla="*/ 0 w 4075445"/>
                <a:gd name="connsiteY3" fmla="*/ 1142298 h 1114150"/>
                <a:gd name="connsiteX4" fmla="*/ 571149 w 4075445"/>
                <a:gd name="connsiteY4" fmla="*/ 571149 h 1114150"/>
                <a:gd name="connsiteX5" fmla="*/ 571149 w 4075445"/>
                <a:gd name="connsiteY5" fmla="*/ 571149 h 1114150"/>
                <a:gd name="connsiteX6" fmla="*/ 1142298 w 4075445"/>
                <a:gd name="connsiteY6" fmla="*/ 0 h 1114150"/>
                <a:gd name="connsiteX7" fmla="*/ 3493742 w 4075445"/>
                <a:gd name="connsiteY7" fmla="*/ 0 h 1114150"/>
                <a:gd name="connsiteX8" fmla="*/ 4080137 w 4075445"/>
                <a:gd name="connsiteY8" fmla="*/ 563819 h 111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75445" h="1114150">
                  <a:moveTo>
                    <a:pt x="4080137" y="563819"/>
                  </a:moveTo>
                  <a:cubicBezTo>
                    <a:pt x="4082189" y="724491"/>
                    <a:pt x="4017686" y="870210"/>
                    <a:pt x="3913014" y="974882"/>
                  </a:cubicBezTo>
                  <a:cubicBezTo>
                    <a:pt x="3809809" y="1078381"/>
                    <a:pt x="3666728" y="1142298"/>
                    <a:pt x="3508988" y="1142298"/>
                  </a:cubicBezTo>
                  <a:lnTo>
                    <a:pt x="0" y="1142298"/>
                  </a:lnTo>
                  <a:cubicBezTo>
                    <a:pt x="315481" y="1142298"/>
                    <a:pt x="571149" y="886336"/>
                    <a:pt x="571149" y="571149"/>
                  </a:cubicBezTo>
                  <a:lnTo>
                    <a:pt x="571149" y="571149"/>
                  </a:lnTo>
                  <a:cubicBezTo>
                    <a:pt x="571149" y="255668"/>
                    <a:pt x="826817" y="0"/>
                    <a:pt x="1142298" y="0"/>
                  </a:cubicBezTo>
                  <a:lnTo>
                    <a:pt x="3493742" y="0"/>
                  </a:lnTo>
                  <a:cubicBezTo>
                    <a:pt x="3809223" y="-293"/>
                    <a:pt x="4076032" y="248632"/>
                    <a:pt x="4080137" y="563819"/>
                  </a:cubicBezTo>
                  <a:close/>
                </a:path>
              </a:pathLst>
            </a:custGeom>
            <a:solidFill>
              <a:srgbClr val="FFA300"/>
            </a:solidFill>
            <a:ln w="29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1AD35BF-63B2-45B8-9D95-483943EC3C2A}"/>
                </a:ext>
              </a:extLst>
            </p:cNvPr>
            <p:cNvSpPr/>
            <p:nvPr/>
          </p:nvSpPr>
          <p:spPr>
            <a:xfrm>
              <a:off x="1240800" y="2548542"/>
              <a:ext cx="645035" cy="645034"/>
            </a:xfrm>
            <a:custGeom>
              <a:avLst/>
              <a:gdLst>
                <a:gd name="connsiteX0" fmla="*/ 664679 w 645034"/>
                <a:gd name="connsiteY0" fmla="*/ 0 h 645034"/>
                <a:gd name="connsiteX1" fmla="*/ 664679 w 645034"/>
                <a:gd name="connsiteY1" fmla="*/ 664679 h 645034"/>
                <a:gd name="connsiteX2" fmla="*/ 0 w 645034"/>
                <a:gd name="connsiteY2" fmla="*/ 664679 h 645034"/>
                <a:gd name="connsiteX3" fmla="*/ 664679 w 645034"/>
                <a:gd name="connsiteY3" fmla="*/ 0 h 64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34" h="645034">
                  <a:moveTo>
                    <a:pt x="664679" y="0"/>
                  </a:moveTo>
                  <a:lnTo>
                    <a:pt x="664679" y="664679"/>
                  </a:lnTo>
                  <a:lnTo>
                    <a:pt x="0" y="664679"/>
                  </a:lnTo>
                  <a:cubicBezTo>
                    <a:pt x="0" y="297595"/>
                    <a:pt x="297595" y="0"/>
                    <a:pt x="664679" y="0"/>
                  </a:cubicBezTo>
                  <a:close/>
                </a:path>
              </a:pathLst>
            </a:custGeom>
            <a:solidFill>
              <a:srgbClr val="FF9B00"/>
            </a:solidFill>
            <a:ln w="29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47650B-F3DF-4446-8D83-CB74A07BF16A}"/>
                </a:ext>
              </a:extLst>
            </p:cNvPr>
            <p:cNvSpPr/>
            <p:nvPr/>
          </p:nvSpPr>
          <p:spPr>
            <a:xfrm>
              <a:off x="1905479" y="3213221"/>
              <a:ext cx="645035" cy="645034"/>
            </a:xfrm>
            <a:custGeom>
              <a:avLst/>
              <a:gdLst>
                <a:gd name="connsiteX0" fmla="*/ 0 w 645034"/>
                <a:gd name="connsiteY0" fmla="*/ 664386 h 645034"/>
                <a:gd name="connsiteX1" fmla="*/ 0 w 645034"/>
                <a:gd name="connsiteY1" fmla="*/ 0 h 645034"/>
                <a:gd name="connsiteX2" fmla="*/ 664679 w 645034"/>
                <a:gd name="connsiteY2" fmla="*/ 0 h 645034"/>
                <a:gd name="connsiteX3" fmla="*/ 0 w 645034"/>
                <a:gd name="connsiteY3" fmla="*/ 664386 h 64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34" h="645034">
                  <a:moveTo>
                    <a:pt x="0" y="664386"/>
                  </a:moveTo>
                  <a:lnTo>
                    <a:pt x="0" y="0"/>
                  </a:lnTo>
                  <a:lnTo>
                    <a:pt x="664679" y="0"/>
                  </a:lnTo>
                  <a:cubicBezTo>
                    <a:pt x="664386" y="366790"/>
                    <a:pt x="366790" y="664386"/>
                    <a:pt x="0" y="664386"/>
                  </a:cubicBezTo>
                  <a:close/>
                </a:path>
              </a:pathLst>
            </a:custGeom>
            <a:solidFill>
              <a:srgbClr val="FF9B00"/>
            </a:solidFill>
            <a:ln w="29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91B73BE-798F-4771-9CCA-4493A51A190C}"/>
              </a:ext>
            </a:extLst>
          </p:cNvPr>
          <p:cNvSpPr/>
          <p:nvPr/>
        </p:nvSpPr>
        <p:spPr>
          <a:xfrm>
            <a:off x="1157475" y="1939273"/>
            <a:ext cx="1495307" cy="1495307"/>
          </a:xfrm>
          <a:custGeom>
            <a:avLst/>
            <a:gdLst>
              <a:gd name="connsiteX0" fmla="*/ 1274404 w 1495307"/>
              <a:gd name="connsiteY0" fmla="*/ 526599 h 1495307"/>
              <a:gd name="connsiteX1" fmla="*/ 969011 w 1495307"/>
              <a:gd name="connsiteY1" fmla="*/ 1274404 h 1495307"/>
              <a:gd name="connsiteX2" fmla="*/ 221206 w 1495307"/>
              <a:gd name="connsiteY2" fmla="*/ 969011 h 1495307"/>
              <a:gd name="connsiteX3" fmla="*/ 526599 w 1495307"/>
              <a:gd name="connsiteY3" fmla="*/ 221206 h 1495307"/>
              <a:gd name="connsiteX4" fmla="*/ 1274404 w 1495307"/>
              <a:gd name="connsiteY4" fmla="*/ 526599 h 1495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5307" h="1495307">
                <a:moveTo>
                  <a:pt x="1274404" y="526599"/>
                </a:moveTo>
                <a:cubicBezTo>
                  <a:pt x="1396573" y="817432"/>
                  <a:pt x="1259844" y="1152236"/>
                  <a:pt x="969011" y="1274404"/>
                </a:cubicBezTo>
                <a:cubicBezTo>
                  <a:pt x="678178" y="1396573"/>
                  <a:pt x="343375" y="1259844"/>
                  <a:pt x="221206" y="969011"/>
                </a:cubicBezTo>
                <a:cubicBezTo>
                  <a:pt x="99037" y="678178"/>
                  <a:pt x="235767" y="343375"/>
                  <a:pt x="526599" y="221206"/>
                </a:cubicBezTo>
                <a:cubicBezTo>
                  <a:pt x="817432" y="99037"/>
                  <a:pt x="1152236" y="235767"/>
                  <a:pt x="1274404" y="526599"/>
                </a:cubicBezTo>
                <a:close/>
              </a:path>
            </a:pathLst>
          </a:custGeom>
          <a:solidFill>
            <a:srgbClr val="FFFFFF"/>
          </a:solidFill>
          <a:ln w="292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C043DB73-93B0-4EB5-AB8F-6690050021A2}"/>
              </a:ext>
            </a:extLst>
          </p:cNvPr>
          <p:cNvSpPr/>
          <p:nvPr/>
        </p:nvSpPr>
        <p:spPr>
          <a:xfrm>
            <a:off x="1487086" y="2268925"/>
            <a:ext cx="820953" cy="820953"/>
          </a:xfrm>
          <a:custGeom>
            <a:avLst/>
            <a:gdLst>
              <a:gd name="connsiteX0" fmla="*/ 836199 w 820953"/>
              <a:gd name="connsiteY0" fmla="*/ 418100 h 820952"/>
              <a:gd name="connsiteX1" fmla="*/ 418100 w 820953"/>
              <a:gd name="connsiteY1" fmla="*/ 836199 h 820952"/>
              <a:gd name="connsiteX2" fmla="*/ 0 w 820953"/>
              <a:gd name="connsiteY2" fmla="*/ 418100 h 820952"/>
              <a:gd name="connsiteX3" fmla="*/ 418100 w 820953"/>
              <a:gd name="connsiteY3" fmla="*/ 0 h 820952"/>
              <a:gd name="connsiteX4" fmla="*/ 836199 w 820953"/>
              <a:gd name="connsiteY4" fmla="*/ 418100 h 82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0953" h="820952">
                <a:moveTo>
                  <a:pt x="836199" y="418100"/>
                </a:moveTo>
                <a:cubicBezTo>
                  <a:pt x="836199" y="649010"/>
                  <a:pt x="649010" y="836199"/>
                  <a:pt x="418100" y="836199"/>
                </a:cubicBezTo>
                <a:cubicBezTo>
                  <a:pt x="187190" y="836199"/>
                  <a:pt x="0" y="649010"/>
                  <a:pt x="0" y="418100"/>
                </a:cubicBezTo>
                <a:cubicBezTo>
                  <a:pt x="0" y="187190"/>
                  <a:pt x="187190" y="0"/>
                  <a:pt x="418100" y="0"/>
                </a:cubicBezTo>
                <a:cubicBezTo>
                  <a:pt x="649010" y="0"/>
                  <a:pt x="836199" y="187190"/>
                  <a:pt x="836199" y="418100"/>
                </a:cubicBezTo>
                <a:close/>
              </a:path>
            </a:pathLst>
          </a:custGeom>
          <a:solidFill>
            <a:srgbClr val="FF6700"/>
          </a:solidFill>
          <a:ln w="292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48E4309-F5FC-4BFB-A93E-832FB2386BA1}"/>
              </a:ext>
            </a:extLst>
          </p:cNvPr>
          <p:cNvGrpSpPr/>
          <p:nvPr/>
        </p:nvGrpSpPr>
        <p:grpSpPr>
          <a:xfrm>
            <a:off x="1240752" y="3398029"/>
            <a:ext cx="4724926" cy="1309419"/>
            <a:chOff x="1240752" y="3924225"/>
            <a:chExt cx="4724926" cy="1309419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A035595-339A-4794-B008-DB524DC1C2EC}"/>
                </a:ext>
              </a:extLst>
            </p:cNvPr>
            <p:cNvSpPr/>
            <p:nvPr/>
          </p:nvSpPr>
          <p:spPr>
            <a:xfrm>
              <a:off x="1240752" y="4017754"/>
              <a:ext cx="4075446" cy="1114150"/>
            </a:xfrm>
            <a:custGeom>
              <a:avLst/>
              <a:gdLst>
                <a:gd name="connsiteX0" fmla="*/ 48 w 4075445"/>
                <a:gd name="connsiteY0" fmla="*/ 563819 h 1114150"/>
                <a:gd name="connsiteX1" fmla="*/ 167170 w 4075445"/>
                <a:gd name="connsiteY1" fmla="*/ 974882 h 1114150"/>
                <a:gd name="connsiteX2" fmla="*/ 571196 w 4075445"/>
                <a:gd name="connsiteY2" fmla="*/ 1142298 h 1114150"/>
                <a:gd name="connsiteX3" fmla="*/ 4079891 w 4075445"/>
                <a:gd name="connsiteY3" fmla="*/ 1142298 h 1114150"/>
                <a:gd name="connsiteX4" fmla="*/ 3508742 w 4075445"/>
                <a:gd name="connsiteY4" fmla="*/ 571149 h 1114150"/>
                <a:gd name="connsiteX5" fmla="*/ 3508742 w 4075445"/>
                <a:gd name="connsiteY5" fmla="*/ 571149 h 1114150"/>
                <a:gd name="connsiteX6" fmla="*/ 2937594 w 4075445"/>
                <a:gd name="connsiteY6" fmla="*/ 0 h 1114150"/>
                <a:gd name="connsiteX7" fmla="*/ 586149 w 4075445"/>
                <a:gd name="connsiteY7" fmla="*/ 0 h 1114150"/>
                <a:gd name="connsiteX8" fmla="*/ 48 w 4075445"/>
                <a:gd name="connsiteY8" fmla="*/ 563819 h 111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75445" h="1114150">
                  <a:moveTo>
                    <a:pt x="48" y="563819"/>
                  </a:moveTo>
                  <a:cubicBezTo>
                    <a:pt x="-2005" y="724491"/>
                    <a:pt x="62499" y="870210"/>
                    <a:pt x="167170" y="974882"/>
                  </a:cubicBezTo>
                  <a:cubicBezTo>
                    <a:pt x="270376" y="1078381"/>
                    <a:pt x="413456" y="1142298"/>
                    <a:pt x="571196" y="1142298"/>
                  </a:cubicBezTo>
                  <a:lnTo>
                    <a:pt x="4079891" y="1142298"/>
                  </a:lnTo>
                  <a:cubicBezTo>
                    <a:pt x="3764411" y="1142298"/>
                    <a:pt x="3508742" y="886336"/>
                    <a:pt x="3508742" y="571149"/>
                  </a:cubicBezTo>
                  <a:lnTo>
                    <a:pt x="3508742" y="571149"/>
                  </a:lnTo>
                  <a:cubicBezTo>
                    <a:pt x="3508742" y="255669"/>
                    <a:pt x="3253074" y="0"/>
                    <a:pt x="2937594" y="0"/>
                  </a:cubicBezTo>
                  <a:lnTo>
                    <a:pt x="586149" y="0"/>
                  </a:lnTo>
                  <a:cubicBezTo>
                    <a:pt x="270962" y="-293"/>
                    <a:pt x="4152" y="248632"/>
                    <a:pt x="48" y="563819"/>
                  </a:cubicBezTo>
                  <a:close/>
                </a:path>
              </a:pathLst>
            </a:custGeom>
            <a:solidFill>
              <a:srgbClr val="FF3654"/>
            </a:solidFill>
            <a:ln w="29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D851902-85BA-405B-992F-00F81E3EB043}"/>
                </a:ext>
              </a:extLst>
            </p:cNvPr>
            <p:cNvSpPr/>
            <p:nvPr/>
          </p:nvSpPr>
          <p:spPr>
            <a:xfrm>
              <a:off x="5320643" y="3924225"/>
              <a:ext cx="645035" cy="645034"/>
            </a:xfrm>
            <a:custGeom>
              <a:avLst/>
              <a:gdLst>
                <a:gd name="connsiteX0" fmla="*/ 0 w 645034"/>
                <a:gd name="connsiteY0" fmla="*/ 0 h 645034"/>
                <a:gd name="connsiteX1" fmla="*/ 0 w 645034"/>
                <a:gd name="connsiteY1" fmla="*/ 664679 h 645034"/>
                <a:gd name="connsiteX2" fmla="*/ 664679 w 645034"/>
                <a:gd name="connsiteY2" fmla="*/ 664679 h 645034"/>
                <a:gd name="connsiteX3" fmla="*/ 0 w 645034"/>
                <a:gd name="connsiteY3" fmla="*/ 0 h 64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34" h="645034">
                  <a:moveTo>
                    <a:pt x="0" y="0"/>
                  </a:moveTo>
                  <a:lnTo>
                    <a:pt x="0" y="664679"/>
                  </a:lnTo>
                  <a:lnTo>
                    <a:pt x="664679" y="664679"/>
                  </a:lnTo>
                  <a:cubicBezTo>
                    <a:pt x="664679" y="297596"/>
                    <a:pt x="367083" y="0"/>
                    <a:pt x="0" y="0"/>
                  </a:cubicBezTo>
                  <a:close/>
                </a:path>
              </a:pathLst>
            </a:custGeom>
            <a:solidFill>
              <a:srgbClr val="FF3654"/>
            </a:solidFill>
            <a:ln w="29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F0B7D87-A51C-4ED4-A1DF-8AE7BAB9E6D3}"/>
                </a:ext>
              </a:extLst>
            </p:cNvPr>
            <p:cNvSpPr/>
            <p:nvPr/>
          </p:nvSpPr>
          <p:spPr>
            <a:xfrm>
              <a:off x="4655965" y="4588610"/>
              <a:ext cx="645035" cy="645034"/>
            </a:xfrm>
            <a:custGeom>
              <a:avLst/>
              <a:gdLst>
                <a:gd name="connsiteX0" fmla="*/ 664679 w 645034"/>
                <a:gd name="connsiteY0" fmla="*/ 664679 h 645034"/>
                <a:gd name="connsiteX1" fmla="*/ 664679 w 645034"/>
                <a:gd name="connsiteY1" fmla="*/ 0 h 645034"/>
                <a:gd name="connsiteX2" fmla="*/ 0 w 645034"/>
                <a:gd name="connsiteY2" fmla="*/ 0 h 645034"/>
                <a:gd name="connsiteX3" fmla="*/ 664679 w 645034"/>
                <a:gd name="connsiteY3" fmla="*/ 664679 h 64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34" h="645034">
                  <a:moveTo>
                    <a:pt x="664679" y="664679"/>
                  </a:moveTo>
                  <a:lnTo>
                    <a:pt x="664679" y="0"/>
                  </a:lnTo>
                  <a:lnTo>
                    <a:pt x="0" y="0"/>
                  </a:lnTo>
                  <a:cubicBezTo>
                    <a:pt x="293" y="367083"/>
                    <a:pt x="297889" y="664679"/>
                    <a:pt x="664679" y="664679"/>
                  </a:cubicBezTo>
                  <a:close/>
                </a:path>
              </a:pathLst>
            </a:custGeom>
            <a:solidFill>
              <a:srgbClr val="F9386A"/>
            </a:solidFill>
            <a:ln w="29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1C1AE00-4E38-4C51-B2AE-23739F7BAF62}"/>
              </a:ext>
            </a:extLst>
          </p:cNvPr>
          <p:cNvSpPr/>
          <p:nvPr/>
        </p:nvSpPr>
        <p:spPr>
          <a:xfrm>
            <a:off x="4749495" y="3491559"/>
            <a:ext cx="1114151" cy="1114150"/>
          </a:xfrm>
          <a:custGeom>
            <a:avLst/>
            <a:gdLst>
              <a:gd name="connsiteX0" fmla="*/ 1142298 w 1114150"/>
              <a:gd name="connsiteY0" fmla="*/ 571149 h 1114150"/>
              <a:gd name="connsiteX1" fmla="*/ 571149 w 1114150"/>
              <a:gd name="connsiteY1" fmla="*/ 1142297 h 1114150"/>
              <a:gd name="connsiteX2" fmla="*/ 0 w 1114150"/>
              <a:gd name="connsiteY2" fmla="*/ 571149 h 1114150"/>
              <a:gd name="connsiteX3" fmla="*/ 571149 w 1114150"/>
              <a:gd name="connsiteY3" fmla="*/ 0 h 1114150"/>
              <a:gd name="connsiteX4" fmla="*/ 1142298 w 1114150"/>
              <a:gd name="connsiteY4" fmla="*/ 571149 h 111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4150" h="1114150">
                <a:moveTo>
                  <a:pt x="1142298" y="571149"/>
                </a:moveTo>
                <a:cubicBezTo>
                  <a:pt x="1142298" y="886585"/>
                  <a:pt x="886586" y="1142297"/>
                  <a:pt x="571149" y="1142297"/>
                </a:cubicBezTo>
                <a:cubicBezTo>
                  <a:pt x="255712" y="1142297"/>
                  <a:pt x="0" y="886585"/>
                  <a:pt x="0" y="571149"/>
                </a:cubicBezTo>
                <a:cubicBezTo>
                  <a:pt x="0" y="255712"/>
                  <a:pt x="255712" y="0"/>
                  <a:pt x="571149" y="0"/>
                </a:cubicBezTo>
                <a:cubicBezTo>
                  <a:pt x="886586" y="0"/>
                  <a:pt x="1142298" y="255712"/>
                  <a:pt x="1142298" y="571149"/>
                </a:cubicBezTo>
                <a:close/>
              </a:path>
            </a:pathLst>
          </a:custGeom>
          <a:solidFill>
            <a:srgbClr val="FFFFFF"/>
          </a:solidFill>
          <a:ln w="292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BBE5976B-A5D6-410B-AD90-3580C03EED7C}"/>
              </a:ext>
            </a:extLst>
          </p:cNvPr>
          <p:cNvSpPr/>
          <p:nvPr/>
        </p:nvSpPr>
        <p:spPr>
          <a:xfrm>
            <a:off x="4902544" y="3644608"/>
            <a:ext cx="820953" cy="820953"/>
          </a:xfrm>
          <a:custGeom>
            <a:avLst/>
            <a:gdLst>
              <a:gd name="connsiteX0" fmla="*/ 836199 w 820953"/>
              <a:gd name="connsiteY0" fmla="*/ 418100 h 820952"/>
              <a:gd name="connsiteX1" fmla="*/ 418100 w 820953"/>
              <a:gd name="connsiteY1" fmla="*/ 836199 h 820952"/>
              <a:gd name="connsiteX2" fmla="*/ 0 w 820953"/>
              <a:gd name="connsiteY2" fmla="*/ 418100 h 820952"/>
              <a:gd name="connsiteX3" fmla="*/ 418100 w 820953"/>
              <a:gd name="connsiteY3" fmla="*/ 0 h 820952"/>
              <a:gd name="connsiteX4" fmla="*/ 836199 w 820953"/>
              <a:gd name="connsiteY4" fmla="*/ 418100 h 82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0953" h="820952">
                <a:moveTo>
                  <a:pt x="836199" y="418100"/>
                </a:moveTo>
                <a:cubicBezTo>
                  <a:pt x="836199" y="649010"/>
                  <a:pt x="649010" y="836199"/>
                  <a:pt x="418100" y="836199"/>
                </a:cubicBezTo>
                <a:cubicBezTo>
                  <a:pt x="187190" y="836199"/>
                  <a:pt x="0" y="649010"/>
                  <a:pt x="0" y="418100"/>
                </a:cubicBezTo>
                <a:cubicBezTo>
                  <a:pt x="0" y="187189"/>
                  <a:pt x="187190" y="0"/>
                  <a:pt x="418100" y="0"/>
                </a:cubicBezTo>
                <a:cubicBezTo>
                  <a:pt x="649010" y="0"/>
                  <a:pt x="836199" y="187189"/>
                  <a:pt x="836199" y="418100"/>
                </a:cubicBezTo>
                <a:close/>
              </a:path>
            </a:pathLst>
          </a:custGeom>
          <a:solidFill>
            <a:srgbClr val="D81652"/>
          </a:solidFill>
          <a:ln w="29281" cap="flat">
            <a:noFill/>
            <a:prstDash val="solid"/>
            <a:miter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20727D-1D14-4F79-BF88-A62AE406DB0B}"/>
              </a:ext>
            </a:extLst>
          </p:cNvPr>
          <p:cNvGrpSpPr/>
          <p:nvPr/>
        </p:nvGrpSpPr>
        <p:grpSpPr>
          <a:xfrm>
            <a:off x="6294693" y="2022346"/>
            <a:ext cx="4739832" cy="1309712"/>
            <a:chOff x="6294693" y="2548542"/>
            <a:chExt cx="4739832" cy="1309712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E1AC1EF-64A2-4F12-B7FF-B28D9DFEF9D0}"/>
                </a:ext>
              </a:extLst>
            </p:cNvPr>
            <p:cNvSpPr/>
            <p:nvPr/>
          </p:nvSpPr>
          <p:spPr>
            <a:xfrm>
              <a:off x="6959079" y="2642072"/>
              <a:ext cx="4075446" cy="1114150"/>
            </a:xfrm>
            <a:custGeom>
              <a:avLst/>
              <a:gdLst>
                <a:gd name="connsiteX0" fmla="*/ 4080137 w 4075445"/>
                <a:gd name="connsiteY0" fmla="*/ 563819 h 1114150"/>
                <a:gd name="connsiteX1" fmla="*/ 3913014 w 4075445"/>
                <a:gd name="connsiteY1" fmla="*/ 974881 h 1114150"/>
                <a:gd name="connsiteX2" fmla="*/ 3508988 w 4075445"/>
                <a:gd name="connsiteY2" fmla="*/ 1142297 h 1114150"/>
                <a:gd name="connsiteX3" fmla="*/ 0 w 4075445"/>
                <a:gd name="connsiteY3" fmla="*/ 1142297 h 1114150"/>
                <a:gd name="connsiteX4" fmla="*/ 571149 w 4075445"/>
                <a:gd name="connsiteY4" fmla="*/ 571149 h 1114150"/>
                <a:gd name="connsiteX5" fmla="*/ 571149 w 4075445"/>
                <a:gd name="connsiteY5" fmla="*/ 571149 h 1114150"/>
                <a:gd name="connsiteX6" fmla="*/ 1142298 w 4075445"/>
                <a:gd name="connsiteY6" fmla="*/ 0 h 1114150"/>
                <a:gd name="connsiteX7" fmla="*/ 3493742 w 4075445"/>
                <a:gd name="connsiteY7" fmla="*/ 0 h 1114150"/>
                <a:gd name="connsiteX8" fmla="*/ 4080137 w 4075445"/>
                <a:gd name="connsiteY8" fmla="*/ 563819 h 111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75445" h="1114150">
                  <a:moveTo>
                    <a:pt x="4080137" y="563819"/>
                  </a:moveTo>
                  <a:cubicBezTo>
                    <a:pt x="4082189" y="724491"/>
                    <a:pt x="4017686" y="870210"/>
                    <a:pt x="3913014" y="974881"/>
                  </a:cubicBezTo>
                  <a:cubicBezTo>
                    <a:pt x="3809809" y="1078380"/>
                    <a:pt x="3666728" y="1142297"/>
                    <a:pt x="3508988" y="1142297"/>
                  </a:cubicBezTo>
                  <a:lnTo>
                    <a:pt x="0" y="1142297"/>
                  </a:lnTo>
                  <a:cubicBezTo>
                    <a:pt x="315481" y="1142297"/>
                    <a:pt x="571149" y="886336"/>
                    <a:pt x="571149" y="571149"/>
                  </a:cubicBezTo>
                  <a:lnTo>
                    <a:pt x="571149" y="571149"/>
                  </a:lnTo>
                  <a:cubicBezTo>
                    <a:pt x="571149" y="255668"/>
                    <a:pt x="826817" y="0"/>
                    <a:pt x="1142298" y="0"/>
                  </a:cubicBezTo>
                  <a:lnTo>
                    <a:pt x="3493742" y="0"/>
                  </a:lnTo>
                  <a:cubicBezTo>
                    <a:pt x="3809223" y="0"/>
                    <a:pt x="4076032" y="248631"/>
                    <a:pt x="4080137" y="563819"/>
                  </a:cubicBezTo>
                  <a:close/>
                </a:path>
              </a:pathLst>
            </a:custGeom>
            <a:solidFill>
              <a:srgbClr val="00B59A"/>
            </a:solidFill>
            <a:ln w="29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D83EAB2-B419-4436-99EA-971727A637A0}"/>
                </a:ext>
              </a:extLst>
            </p:cNvPr>
            <p:cNvSpPr/>
            <p:nvPr/>
          </p:nvSpPr>
          <p:spPr>
            <a:xfrm>
              <a:off x="6294693" y="2548542"/>
              <a:ext cx="645035" cy="645034"/>
            </a:xfrm>
            <a:custGeom>
              <a:avLst/>
              <a:gdLst>
                <a:gd name="connsiteX0" fmla="*/ 664679 w 645034"/>
                <a:gd name="connsiteY0" fmla="*/ 0 h 645034"/>
                <a:gd name="connsiteX1" fmla="*/ 664679 w 645034"/>
                <a:gd name="connsiteY1" fmla="*/ 664679 h 645034"/>
                <a:gd name="connsiteX2" fmla="*/ 0 w 645034"/>
                <a:gd name="connsiteY2" fmla="*/ 664679 h 645034"/>
                <a:gd name="connsiteX3" fmla="*/ 664679 w 645034"/>
                <a:gd name="connsiteY3" fmla="*/ 0 h 64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34" h="645034">
                  <a:moveTo>
                    <a:pt x="664679" y="0"/>
                  </a:moveTo>
                  <a:lnTo>
                    <a:pt x="664679" y="664679"/>
                  </a:lnTo>
                  <a:lnTo>
                    <a:pt x="0" y="664679"/>
                  </a:lnTo>
                  <a:cubicBezTo>
                    <a:pt x="0" y="297596"/>
                    <a:pt x="297595" y="0"/>
                    <a:pt x="664679" y="0"/>
                  </a:cubicBezTo>
                  <a:close/>
                </a:path>
              </a:pathLst>
            </a:custGeom>
            <a:solidFill>
              <a:srgbClr val="00B59A"/>
            </a:solidFill>
            <a:ln w="29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160CEA1-99D4-47E8-93D9-3A58BED0BAA7}"/>
                </a:ext>
              </a:extLst>
            </p:cNvPr>
            <p:cNvSpPr/>
            <p:nvPr/>
          </p:nvSpPr>
          <p:spPr>
            <a:xfrm>
              <a:off x="6959372" y="3213220"/>
              <a:ext cx="645035" cy="645034"/>
            </a:xfrm>
            <a:custGeom>
              <a:avLst/>
              <a:gdLst>
                <a:gd name="connsiteX0" fmla="*/ 0 w 645034"/>
                <a:gd name="connsiteY0" fmla="*/ 664385 h 645034"/>
                <a:gd name="connsiteX1" fmla="*/ 0 w 645034"/>
                <a:gd name="connsiteY1" fmla="*/ 0 h 645034"/>
                <a:gd name="connsiteX2" fmla="*/ 664679 w 645034"/>
                <a:gd name="connsiteY2" fmla="*/ 0 h 645034"/>
                <a:gd name="connsiteX3" fmla="*/ 0 w 645034"/>
                <a:gd name="connsiteY3" fmla="*/ 664385 h 64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34" h="645034">
                  <a:moveTo>
                    <a:pt x="0" y="664385"/>
                  </a:moveTo>
                  <a:lnTo>
                    <a:pt x="0" y="0"/>
                  </a:lnTo>
                  <a:lnTo>
                    <a:pt x="664679" y="0"/>
                  </a:lnTo>
                  <a:cubicBezTo>
                    <a:pt x="664386" y="366790"/>
                    <a:pt x="366790" y="664385"/>
                    <a:pt x="0" y="664385"/>
                  </a:cubicBezTo>
                  <a:close/>
                </a:path>
              </a:pathLst>
            </a:custGeom>
            <a:solidFill>
              <a:srgbClr val="00B59A"/>
            </a:solidFill>
            <a:ln w="29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1C9C5B7A-C867-4716-8211-C7C702FDD56A}"/>
              </a:ext>
            </a:extLst>
          </p:cNvPr>
          <p:cNvSpPr/>
          <p:nvPr/>
        </p:nvSpPr>
        <p:spPr>
          <a:xfrm>
            <a:off x="6387930" y="2115876"/>
            <a:ext cx="1114151" cy="1114150"/>
          </a:xfrm>
          <a:custGeom>
            <a:avLst/>
            <a:gdLst>
              <a:gd name="connsiteX0" fmla="*/ 1142298 w 1114150"/>
              <a:gd name="connsiteY0" fmla="*/ 571149 h 1114150"/>
              <a:gd name="connsiteX1" fmla="*/ 571149 w 1114150"/>
              <a:gd name="connsiteY1" fmla="*/ 1142298 h 1114150"/>
              <a:gd name="connsiteX2" fmla="*/ 0 w 1114150"/>
              <a:gd name="connsiteY2" fmla="*/ 571149 h 1114150"/>
              <a:gd name="connsiteX3" fmla="*/ 571149 w 1114150"/>
              <a:gd name="connsiteY3" fmla="*/ 0 h 1114150"/>
              <a:gd name="connsiteX4" fmla="*/ 1142298 w 1114150"/>
              <a:gd name="connsiteY4" fmla="*/ 571149 h 111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4150" h="1114150">
                <a:moveTo>
                  <a:pt x="1142298" y="571149"/>
                </a:moveTo>
                <a:cubicBezTo>
                  <a:pt x="1142298" y="886585"/>
                  <a:pt x="886586" y="1142298"/>
                  <a:pt x="571149" y="1142298"/>
                </a:cubicBezTo>
                <a:cubicBezTo>
                  <a:pt x="255712" y="1142298"/>
                  <a:pt x="0" y="886585"/>
                  <a:pt x="0" y="571149"/>
                </a:cubicBezTo>
                <a:cubicBezTo>
                  <a:pt x="0" y="255712"/>
                  <a:pt x="255712" y="0"/>
                  <a:pt x="571149" y="0"/>
                </a:cubicBezTo>
                <a:cubicBezTo>
                  <a:pt x="886586" y="0"/>
                  <a:pt x="1142298" y="255712"/>
                  <a:pt x="1142298" y="571149"/>
                </a:cubicBezTo>
                <a:close/>
              </a:path>
            </a:pathLst>
          </a:custGeom>
          <a:solidFill>
            <a:srgbClr val="FFFFFF"/>
          </a:solidFill>
          <a:ln w="292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79B64AF6-8C43-4800-BD89-2B42230E5319}"/>
              </a:ext>
            </a:extLst>
          </p:cNvPr>
          <p:cNvSpPr/>
          <p:nvPr/>
        </p:nvSpPr>
        <p:spPr>
          <a:xfrm>
            <a:off x="6540979" y="2268925"/>
            <a:ext cx="820953" cy="820953"/>
          </a:xfrm>
          <a:custGeom>
            <a:avLst/>
            <a:gdLst>
              <a:gd name="connsiteX0" fmla="*/ 836199 w 820953"/>
              <a:gd name="connsiteY0" fmla="*/ 418100 h 820952"/>
              <a:gd name="connsiteX1" fmla="*/ 418100 w 820953"/>
              <a:gd name="connsiteY1" fmla="*/ 836199 h 820952"/>
              <a:gd name="connsiteX2" fmla="*/ 0 w 820953"/>
              <a:gd name="connsiteY2" fmla="*/ 418100 h 820952"/>
              <a:gd name="connsiteX3" fmla="*/ 418100 w 820953"/>
              <a:gd name="connsiteY3" fmla="*/ 0 h 820952"/>
              <a:gd name="connsiteX4" fmla="*/ 836199 w 820953"/>
              <a:gd name="connsiteY4" fmla="*/ 418100 h 82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0953" h="820952">
                <a:moveTo>
                  <a:pt x="836199" y="418100"/>
                </a:moveTo>
                <a:cubicBezTo>
                  <a:pt x="836199" y="649010"/>
                  <a:pt x="649010" y="836199"/>
                  <a:pt x="418100" y="836199"/>
                </a:cubicBezTo>
                <a:cubicBezTo>
                  <a:pt x="187190" y="836199"/>
                  <a:pt x="0" y="649010"/>
                  <a:pt x="0" y="418100"/>
                </a:cubicBezTo>
                <a:cubicBezTo>
                  <a:pt x="0" y="187190"/>
                  <a:pt x="187190" y="0"/>
                  <a:pt x="418100" y="0"/>
                </a:cubicBezTo>
                <a:cubicBezTo>
                  <a:pt x="649010" y="0"/>
                  <a:pt x="836199" y="187190"/>
                  <a:pt x="836199" y="418100"/>
                </a:cubicBezTo>
                <a:close/>
              </a:path>
            </a:pathLst>
          </a:custGeom>
          <a:solidFill>
            <a:srgbClr val="008A76"/>
          </a:solidFill>
          <a:ln w="292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575975-76D1-45A8-BF66-3EB9D752273F}"/>
              </a:ext>
            </a:extLst>
          </p:cNvPr>
          <p:cNvGrpSpPr/>
          <p:nvPr/>
        </p:nvGrpSpPr>
        <p:grpSpPr>
          <a:xfrm>
            <a:off x="6294645" y="3398029"/>
            <a:ext cx="4724926" cy="1309419"/>
            <a:chOff x="6294645" y="3924225"/>
            <a:chExt cx="4724926" cy="1309419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FFCAECF-BA49-45F3-932D-130520D9EB3D}"/>
                </a:ext>
              </a:extLst>
            </p:cNvPr>
            <p:cNvSpPr/>
            <p:nvPr/>
          </p:nvSpPr>
          <p:spPr>
            <a:xfrm>
              <a:off x="6294645" y="4017754"/>
              <a:ext cx="4075446" cy="1114150"/>
            </a:xfrm>
            <a:custGeom>
              <a:avLst/>
              <a:gdLst>
                <a:gd name="connsiteX0" fmla="*/ 48 w 4075445"/>
                <a:gd name="connsiteY0" fmla="*/ 563819 h 1114150"/>
                <a:gd name="connsiteX1" fmla="*/ 167170 w 4075445"/>
                <a:gd name="connsiteY1" fmla="*/ 974882 h 1114150"/>
                <a:gd name="connsiteX2" fmla="*/ 571196 w 4075445"/>
                <a:gd name="connsiteY2" fmla="*/ 1142298 h 1114150"/>
                <a:gd name="connsiteX3" fmla="*/ 4079891 w 4075445"/>
                <a:gd name="connsiteY3" fmla="*/ 1142298 h 1114150"/>
                <a:gd name="connsiteX4" fmla="*/ 3508742 w 4075445"/>
                <a:gd name="connsiteY4" fmla="*/ 571149 h 1114150"/>
                <a:gd name="connsiteX5" fmla="*/ 3508742 w 4075445"/>
                <a:gd name="connsiteY5" fmla="*/ 571149 h 1114150"/>
                <a:gd name="connsiteX6" fmla="*/ 2937594 w 4075445"/>
                <a:gd name="connsiteY6" fmla="*/ 0 h 1114150"/>
                <a:gd name="connsiteX7" fmla="*/ 586149 w 4075445"/>
                <a:gd name="connsiteY7" fmla="*/ 0 h 1114150"/>
                <a:gd name="connsiteX8" fmla="*/ 48 w 4075445"/>
                <a:gd name="connsiteY8" fmla="*/ 563819 h 111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75445" h="1114150">
                  <a:moveTo>
                    <a:pt x="48" y="563819"/>
                  </a:moveTo>
                  <a:cubicBezTo>
                    <a:pt x="-2005" y="724491"/>
                    <a:pt x="62499" y="870211"/>
                    <a:pt x="167170" y="974882"/>
                  </a:cubicBezTo>
                  <a:cubicBezTo>
                    <a:pt x="270376" y="1078381"/>
                    <a:pt x="413456" y="1142298"/>
                    <a:pt x="571196" y="1142298"/>
                  </a:cubicBezTo>
                  <a:lnTo>
                    <a:pt x="4079891" y="1142298"/>
                  </a:lnTo>
                  <a:cubicBezTo>
                    <a:pt x="3764411" y="1142298"/>
                    <a:pt x="3508742" y="886337"/>
                    <a:pt x="3508742" y="571149"/>
                  </a:cubicBezTo>
                  <a:lnTo>
                    <a:pt x="3508742" y="571149"/>
                  </a:lnTo>
                  <a:cubicBezTo>
                    <a:pt x="3508742" y="255669"/>
                    <a:pt x="3253074" y="0"/>
                    <a:pt x="2937594" y="0"/>
                  </a:cubicBezTo>
                  <a:lnTo>
                    <a:pt x="586149" y="0"/>
                  </a:lnTo>
                  <a:cubicBezTo>
                    <a:pt x="270962" y="-293"/>
                    <a:pt x="4152" y="248632"/>
                    <a:pt x="48" y="563819"/>
                  </a:cubicBezTo>
                  <a:close/>
                </a:path>
              </a:pathLst>
            </a:custGeom>
            <a:solidFill>
              <a:srgbClr val="00C3E6"/>
            </a:solidFill>
            <a:ln w="29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B9E635A-F199-416B-88EB-EAF718219CE9}"/>
                </a:ext>
              </a:extLst>
            </p:cNvPr>
            <p:cNvSpPr/>
            <p:nvPr/>
          </p:nvSpPr>
          <p:spPr>
            <a:xfrm>
              <a:off x="10374536" y="3924225"/>
              <a:ext cx="645035" cy="645034"/>
            </a:xfrm>
            <a:custGeom>
              <a:avLst/>
              <a:gdLst>
                <a:gd name="connsiteX0" fmla="*/ 0 w 645034"/>
                <a:gd name="connsiteY0" fmla="*/ 0 h 645034"/>
                <a:gd name="connsiteX1" fmla="*/ 0 w 645034"/>
                <a:gd name="connsiteY1" fmla="*/ 664679 h 645034"/>
                <a:gd name="connsiteX2" fmla="*/ 664679 w 645034"/>
                <a:gd name="connsiteY2" fmla="*/ 664679 h 645034"/>
                <a:gd name="connsiteX3" fmla="*/ 0 w 645034"/>
                <a:gd name="connsiteY3" fmla="*/ 0 h 64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34" h="645034">
                  <a:moveTo>
                    <a:pt x="0" y="0"/>
                  </a:moveTo>
                  <a:lnTo>
                    <a:pt x="0" y="664679"/>
                  </a:lnTo>
                  <a:lnTo>
                    <a:pt x="664679" y="664679"/>
                  </a:lnTo>
                  <a:cubicBezTo>
                    <a:pt x="664679" y="297595"/>
                    <a:pt x="367083" y="0"/>
                    <a:pt x="0" y="0"/>
                  </a:cubicBezTo>
                  <a:close/>
                </a:path>
              </a:pathLst>
            </a:custGeom>
            <a:solidFill>
              <a:srgbClr val="00C3E6"/>
            </a:solidFill>
            <a:ln w="29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142B23-A293-437A-848C-5FAE9E8E3418}"/>
                </a:ext>
              </a:extLst>
            </p:cNvPr>
            <p:cNvSpPr/>
            <p:nvPr/>
          </p:nvSpPr>
          <p:spPr>
            <a:xfrm>
              <a:off x="9709858" y="4588610"/>
              <a:ext cx="645035" cy="645034"/>
            </a:xfrm>
            <a:custGeom>
              <a:avLst/>
              <a:gdLst>
                <a:gd name="connsiteX0" fmla="*/ 664679 w 645034"/>
                <a:gd name="connsiteY0" fmla="*/ 664679 h 645034"/>
                <a:gd name="connsiteX1" fmla="*/ 664679 w 645034"/>
                <a:gd name="connsiteY1" fmla="*/ 0 h 645034"/>
                <a:gd name="connsiteX2" fmla="*/ 0 w 645034"/>
                <a:gd name="connsiteY2" fmla="*/ 0 h 645034"/>
                <a:gd name="connsiteX3" fmla="*/ 664679 w 645034"/>
                <a:gd name="connsiteY3" fmla="*/ 664679 h 64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34" h="645034">
                  <a:moveTo>
                    <a:pt x="664679" y="664679"/>
                  </a:moveTo>
                  <a:lnTo>
                    <a:pt x="664679" y="0"/>
                  </a:lnTo>
                  <a:lnTo>
                    <a:pt x="0" y="0"/>
                  </a:lnTo>
                  <a:cubicBezTo>
                    <a:pt x="293" y="367083"/>
                    <a:pt x="297889" y="664679"/>
                    <a:pt x="664679" y="664679"/>
                  </a:cubicBezTo>
                  <a:close/>
                </a:path>
              </a:pathLst>
            </a:custGeom>
            <a:solidFill>
              <a:srgbClr val="00C3E6"/>
            </a:solidFill>
            <a:ln w="29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C48DB33E-CDC5-4F37-A8D4-BA14B1D95358}"/>
              </a:ext>
            </a:extLst>
          </p:cNvPr>
          <p:cNvSpPr/>
          <p:nvPr/>
        </p:nvSpPr>
        <p:spPr>
          <a:xfrm>
            <a:off x="9803388" y="3491558"/>
            <a:ext cx="1114151" cy="1114150"/>
          </a:xfrm>
          <a:custGeom>
            <a:avLst/>
            <a:gdLst>
              <a:gd name="connsiteX0" fmla="*/ 1142298 w 1114150"/>
              <a:gd name="connsiteY0" fmla="*/ 571149 h 1114150"/>
              <a:gd name="connsiteX1" fmla="*/ 571149 w 1114150"/>
              <a:gd name="connsiteY1" fmla="*/ 1142297 h 1114150"/>
              <a:gd name="connsiteX2" fmla="*/ 0 w 1114150"/>
              <a:gd name="connsiteY2" fmla="*/ 571149 h 1114150"/>
              <a:gd name="connsiteX3" fmla="*/ 571149 w 1114150"/>
              <a:gd name="connsiteY3" fmla="*/ 0 h 1114150"/>
              <a:gd name="connsiteX4" fmla="*/ 1142298 w 1114150"/>
              <a:gd name="connsiteY4" fmla="*/ 571149 h 111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4150" h="1114150">
                <a:moveTo>
                  <a:pt x="1142298" y="571149"/>
                </a:moveTo>
                <a:cubicBezTo>
                  <a:pt x="1142298" y="886586"/>
                  <a:pt x="886586" y="1142297"/>
                  <a:pt x="571149" y="1142297"/>
                </a:cubicBezTo>
                <a:cubicBezTo>
                  <a:pt x="255712" y="1142297"/>
                  <a:pt x="0" y="886585"/>
                  <a:pt x="0" y="571149"/>
                </a:cubicBezTo>
                <a:cubicBezTo>
                  <a:pt x="0" y="255712"/>
                  <a:pt x="255712" y="0"/>
                  <a:pt x="571149" y="0"/>
                </a:cubicBezTo>
                <a:cubicBezTo>
                  <a:pt x="886586" y="0"/>
                  <a:pt x="1142298" y="255712"/>
                  <a:pt x="1142298" y="571149"/>
                </a:cubicBezTo>
                <a:close/>
              </a:path>
            </a:pathLst>
          </a:custGeom>
          <a:solidFill>
            <a:srgbClr val="FFFFFF"/>
          </a:solidFill>
          <a:ln w="292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1637F987-C6C6-4E7F-8422-7DA20014C94A}"/>
              </a:ext>
            </a:extLst>
          </p:cNvPr>
          <p:cNvSpPr/>
          <p:nvPr/>
        </p:nvSpPr>
        <p:spPr>
          <a:xfrm>
            <a:off x="9956437" y="3644607"/>
            <a:ext cx="820953" cy="820953"/>
          </a:xfrm>
          <a:custGeom>
            <a:avLst/>
            <a:gdLst>
              <a:gd name="connsiteX0" fmla="*/ 836199 w 820953"/>
              <a:gd name="connsiteY0" fmla="*/ 418100 h 820952"/>
              <a:gd name="connsiteX1" fmla="*/ 418100 w 820953"/>
              <a:gd name="connsiteY1" fmla="*/ 836199 h 820952"/>
              <a:gd name="connsiteX2" fmla="*/ 0 w 820953"/>
              <a:gd name="connsiteY2" fmla="*/ 418100 h 820952"/>
              <a:gd name="connsiteX3" fmla="*/ 418100 w 820953"/>
              <a:gd name="connsiteY3" fmla="*/ 0 h 820952"/>
              <a:gd name="connsiteX4" fmla="*/ 836199 w 820953"/>
              <a:gd name="connsiteY4" fmla="*/ 418100 h 82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0953" h="820952">
                <a:moveTo>
                  <a:pt x="836199" y="418100"/>
                </a:moveTo>
                <a:cubicBezTo>
                  <a:pt x="836199" y="649010"/>
                  <a:pt x="649010" y="836199"/>
                  <a:pt x="418100" y="836199"/>
                </a:cubicBezTo>
                <a:cubicBezTo>
                  <a:pt x="187190" y="836199"/>
                  <a:pt x="0" y="649010"/>
                  <a:pt x="0" y="418100"/>
                </a:cubicBezTo>
                <a:cubicBezTo>
                  <a:pt x="0" y="187190"/>
                  <a:pt x="187190" y="0"/>
                  <a:pt x="418100" y="0"/>
                </a:cubicBezTo>
                <a:cubicBezTo>
                  <a:pt x="649010" y="0"/>
                  <a:pt x="836199" y="187190"/>
                  <a:pt x="836199" y="418100"/>
                </a:cubicBezTo>
                <a:close/>
              </a:path>
            </a:pathLst>
          </a:custGeom>
          <a:solidFill>
            <a:srgbClr val="009AB4"/>
          </a:solidFill>
          <a:ln w="29281" cap="flat">
            <a:noFill/>
            <a:prstDash val="solid"/>
            <a:miter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Inhaltsplatzhalter 4">
            <a:extLst>
              <a:ext uri="{FF2B5EF4-FFF2-40B4-BE49-F238E27FC236}">
                <a16:creationId xmlns:a16="http://schemas.microsoft.com/office/drawing/2014/main" id="{D16396C8-BEEB-4AC6-97C5-D1BF213648B1}"/>
              </a:ext>
            </a:extLst>
          </p:cNvPr>
          <p:cNvSpPr txBox="1">
            <a:spLocks/>
          </p:cNvSpPr>
          <p:nvPr/>
        </p:nvSpPr>
        <p:spPr>
          <a:xfrm>
            <a:off x="2981383" y="2356325"/>
            <a:ext cx="2022046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>
                <a:latin typeface="Roboto" pitchFamily="2" charset="0"/>
                <a:ea typeface="Roboto" pitchFamily="2" charset="0"/>
              </a:rPr>
              <a:t>AVAILABLE</a:t>
            </a:r>
            <a:endParaRPr lang="en-US" sz="11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8D9D5A6-F797-41A3-9831-8F66FFB5346B}"/>
              </a:ext>
            </a:extLst>
          </p:cNvPr>
          <p:cNvSpPr/>
          <p:nvPr/>
        </p:nvSpPr>
        <p:spPr>
          <a:xfrm>
            <a:off x="2899068" y="2609397"/>
            <a:ext cx="26815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System only available for certain browsers and configurations.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6" name="Inhaltsplatzhalter 4">
            <a:extLst>
              <a:ext uri="{FF2B5EF4-FFF2-40B4-BE49-F238E27FC236}">
                <a16:creationId xmlns:a16="http://schemas.microsoft.com/office/drawing/2014/main" id="{D60A697E-8D2B-4DFE-B8E7-D8BDB24DDE3A}"/>
              </a:ext>
            </a:extLst>
          </p:cNvPr>
          <p:cNvSpPr txBox="1">
            <a:spLocks/>
          </p:cNvSpPr>
          <p:nvPr/>
        </p:nvSpPr>
        <p:spPr>
          <a:xfrm>
            <a:off x="8104822" y="2356325"/>
            <a:ext cx="2022046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>
                <a:latin typeface="Roboto" pitchFamily="2" charset="0"/>
                <a:ea typeface="Roboto" pitchFamily="2" charset="0"/>
              </a:rPr>
              <a:t>DATABASE</a:t>
            </a:r>
            <a:endParaRPr lang="en-US" sz="11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C2A83C7-717A-4609-B3E4-03CD1F36B1B7}"/>
              </a:ext>
            </a:extLst>
          </p:cNvPr>
          <p:cNvSpPr/>
          <p:nvPr/>
        </p:nvSpPr>
        <p:spPr>
          <a:xfrm>
            <a:off x="8022507" y="2609397"/>
            <a:ext cx="22046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Data storage and processing limitations.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4" name="Inhaltsplatzhalter 4">
            <a:extLst>
              <a:ext uri="{FF2B5EF4-FFF2-40B4-BE49-F238E27FC236}">
                <a16:creationId xmlns:a16="http://schemas.microsoft.com/office/drawing/2014/main" id="{85D8D2A7-43C0-4F41-9200-DA7BFB08EF05}"/>
              </a:ext>
            </a:extLst>
          </p:cNvPr>
          <p:cNvSpPr txBox="1">
            <a:spLocks/>
          </p:cNvSpPr>
          <p:nvPr/>
        </p:nvSpPr>
        <p:spPr>
          <a:xfrm>
            <a:off x="2220634" y="3738330"/>
            <a:ext cx="2022046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>
                <a:latin typeface="Roboto" pitchFamily="2" charset="0"/>
                <a:ea typeface="Roboto" pitchFamily="2" charset="0"/>
              </a:rPr>
              <a:t>USER</a:t>
            </a:r>
            <a:endParaRPr lang="en-US" sz="11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B851D16A-3DAC-4098-B2BB-D014037D0C61}"/>
              </a:ext>
            </a:extLst>
          </p:cNvPr>
          <p:cNvSpPr/>
          <p:nvPr/>
        </p:nvSpPr>
        <p:spPr>
          <a:xfrm>
            <a:off x="2138319" y="3991402"/>
            <a:ext cx="22046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Access restricted to specific users</a:t>
            </a:r>
            <a:r>
              <a:rPr lang="en-US" dirty="0"/>
              <a:t>.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36" name="Inhaltsplatzhalter 4">
            <a:extLst>
              <a:ext uri="{FF2B5EF4-FFF2-40B4-BE49-F238E27FC236}">
                <a16:creationId xmlns:a16="http://schemas.microsoft.com/office/drawing/2014/main" id="{8A337229-9B66-4945-8B87-CB29B7D683AB}"/>
              </a:ext>
            </a:extLst>
          </p:cNvPr>
          <p:cNvSpPr txBox="1">
            <a:spLocks/>
          </p:cNvSpPr>
          <p:nvPr/>
        </p:nvSpPr>
        <p:spPr>
          <a:xfrm>
            <a:off x="7324210" y="3738330"/>
            <a:ext cx="2022046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>
                <a:latin typeface="Roboto" pitchFamily="2" charset="0"/>
                <a:ea typeface="Roboto" pitchFamily="2" charset="0"/>
              </a:rPr>
              <a:t>LIMITATION</a:t>
            </a:r>
            <a:endParaRPr lang="en-US" sz="11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FA7968FE-5ED9-46D1-A76D-99F21028434F}"/>
              </a:ext>
            </a:extLst>
          </p:cNvPr>
          <p:cNvSpPr/>
          <p:nvPr/>
        </p:nvSpPr>
        <p:spPr>
          <a:xfrm>
            <a:off x="7241895" y="3991402"/>
            <a:ext cx="22046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400" dirty="0"/>
              <a:t>Customization and flexibility may be limited.</a:t>
            </a:r>
          </a:p>
        </p:txBody>
      </p:sp>
      <p:sp>
        <p:nvSpPr>
          <p:cNvPr id="33" name="Inhaltsplatzhalter 4">
            <a:extLst>
              <a:ext uri="{FF2B5EF4-FFF2-40B4-BE49-F238E27FC236}">
                <a16:creationId xmlns:a16="http://schemas.microsoft.com/office/drawing/2014/main" id="{B14857CF-E340-4577-BD87-576EA2D5382D}"/>
              </a:ext>
            </a:extLst>
          </p:cNvPr>
          <p:cNvSpPr txBox="1">
            <a:spLocks/>
          </p:cNvSpPr>
          <p:nvPr/>
        </p:nvSpPr>
        <p:spPr>
          <a:xfrm>
            <a:off x="1603696" y="2494666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latin typeface="Roboto" pitchFamily="2" charset="0"/>
                <a:ea typeface="Roboto" pitchFamily="2" charset="0"/>
              </a:rPr>
              <a:t>01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4" name="Inhaltsplatzhalter 4">
            <a:extLst>
              <a:ext uri="{FF2B5EF4-FFF2-40B4-BE49-F238E27FC236}">
                <a16:creationId xmlns:a16="http://schemas.microsoft.com/office/drawing/2014/main" id="{57C2C350-783D-4D28-B2C0-A99A04C19155}"/>
              </a:ext>
            </a:extLst>
          </p:cNvPr>
          <p:cNvSpPr txBox="1">
            <a:spLocks/>
          </p:cNvSpPr>
          <p:nvPr/>
        </p:nvSpPr>
        <p:spPr>
          <a:xfrm>
            <a:off x="5034249" y="3839639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latin typeface="Roboto" pitchFamily="2" charset="0"/>
                <a:ea typeface="Roboto" pitchFamily="2" charset="0"/>
              </a:rPr>
              <a:t>02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5" name="Inhaltsplatzhalter 4">
            <a:extLst>
              <a:ext uri="{FF2B5EF4-FFF2-40B4-BE49-F238E27FC236}">
                <a16:creationId xmlns:a16="http://schemas.microsoft.com/office/drawing/2014/main" id="{73FE1648-9C8C-4B01-A1F4-703DB5197EA3}"/>
              </a:ext>
            </a:extLst>
          </p:cNvPr>
          <p:cNvSpPr txBox="1">
            <a:spLocks/>
          </p:cNvSpPr>
          <p:nvPr/>
        </p:nvSpPr>
        <p:spPr>
          <a:xfrm>
            <a:off x="6659856" y="2494666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latin typeface="Roboto" pitchFamily="2" charset="0"/>
                <a:ea typeface="Roboto" pitchFamily="2" charset="0"/>
              </a:rPr>
              <a:t>04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6" name="Inhaltsplatzhalter 4">
            <a:extLst>
              <a:ext uri="{FF2B5EF4-FFF2-40B4-BE49-F238E27FC236}">
                <a16:creationId xmlns:a16="http://schemas.microsoft.com/office/drawing/2014/main" id="{8E830652-1C54-431D-B06F-338FFFBB189D}"/>
              </a:ext>
            </a:extLst>
          </p:cNvPr>
          <p:cNvSpPr txBox="1">
            <a:spLocks/>
          </p:cNvSpPr>
          <p:nvPr/>
        </p:nvSpPr>
        <p:spPr>
          <a:xfrm>
            <a:off x="10076805" y="3849073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latin typeface="Roboto" pitchFamily="2" charset="0"/>
                <a:ea typeface="Roboto" pitchFamily="2" charset="0"/>
              </a:rPr>
              <a:t>05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8274B85-7038-FDA7-3479-0DD2760AB63C}"/>
              </a:ext>
            </a:extLst>
          </p:cNvPr>
          <p:cNvGrpSpPr/>
          <p:nvPr/>
        </p:nvGrpSpPr>
        <p:grpSpPr>
          <a:xfrm>
            <a:off x="968738" y="4852480"/>
            <a:ext cx="4739832" cy="1309713"/>
            <a:chOff x="1240800" y="2548542"/>
            <a:chExt cx="4739832" cy="1309713"/>
          </a:xfrm>
          <a:solidFill>
            <a:srgbClr val="8E41C7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EF5BDF7-0E0E-F722-5128-25CB0AFDBE48}"/>
                </a:ext>
              </a:extLst>
            </p:cNvPr>
            <p:cNvSpPr/>
            <p:nvPr/>
          </p:nvSpPr>
          <p:spPr>
            <a:xfrm>
              <a:off x="1905186" y="2642072"/>
              <a:ext cx="4075446" cy="1114150"/>
            </a:xfrm>
            <a:custGeom>
              <a:avLst/>
              <a:gdLst>
                <a:gd name="connsiteX0" fmla="*/ 4080137 w 4075445"/>
                <a:gd name="connsiteY0" fmla="*/ 563819 h 1114150"/>
                <a:gd name="connsiteX1" fmla="*/ 3913014 w 4075445"/>
                <a:gd name="connsiteY1" fmla="*/ 974882 h 1114150"/>
                <a:gd name="connsiteX2" fmla="*/ 3508988 w 4075445"/>
                <a:gd name="connsiteY2" fmla="*/ 1142298 h 1114150"/>
                <a:gd name="connsiteX3" fmla="*/ 0 w 4075445"/>
                <a:gd name="connsiteY3" fmla="*/ 1142298 h 1114150"/>
                <a:gd name="connsiteX4" fmla="*/ 571149 w 4075445"/>
                <a:gd name="connsiteY4" fmla="*/ 571149 h 1114150"/>
                <a:gd name="connsiteX5" fmla="*/ 571149 w 4075445"/>
                <a:gd name="connsiteY5" fmla="*/ 571149 h 1114150"/>
                <a:gd name="connsiteX6" fmla="*/ 1142298 w 4075445"/>
                <a:gd name="connsiteY6" fmla="*/ 0 h 1114150"/>
                <a:gd name="connsiteX7" fmla="*/ 3493742 w 4075445"/>
                <a:gd name="connsiteY7" fmla="*/ 0 h 1114150"/>
                <a:gd name="connsiteX8" fmla="*/ 4080137 w 4075445"/>
                <a:gd name="connsiteY8" fmla="*/ 563819 h 111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75445" h="1114150">
                  <a:moveTo>
                    <a:pt x="4080137" y="563819"/>
                  </a:moveTo>
                  <a:cubicBezTo>
                    <a:pt x="4082189" y="724491"/>
                    <a:pt x="4017686" y="870210"/>
                    <a:pt x="3913014" y="974882"/>
                  </a:cubicBezTo>
                  <a:cubicBezTo>
                    <a:pt x="3809809" y="1078381"/>
                    <a:pt x="3666728" y="1142298"/>
                    <a:pt x="3508988" y="1142298"/>
                  </a:cubicBezTo>
                  <a:lnTo>
                    <a:pt x="0" y="1142298"/>
                  </a:lnTo>
                  <a:cubicBezTo>
                    <a:pt x="315481" y="1142298"/>
                    <a:pt x="571149" y="886336"/>
                    <a:pt x="571149" y="571149"/>
                  </a:cubicBezTo>
                  <a:lnTo>
                    <a:pt x="571149" y="571149"/>
                  </a:lnTo>
                  <a:cubicBezTo>
                    <a:pt x="571149" y="255668"/>
                    <a:pt x="826817" y="0"/>
                    <a:pt x="1142298" y="0"/>
                  </a:cubicBezTo>
                  <a:lnTo>
                    <a:pt x="3493742" y="0"/>
                  </a:lnTo>
                  <a:cubicBezTo>
                    <a:pt x="3809223" y="-293"/>
                    <a:pt x="4076032" y="248632"/>
                    <a:pt x="4080137" y="563819"/>
                  </a:cubicBezTo>
                  <a:close/>
                </a:path>
              </a:pathLst>
            </a:custGeom>
            <a:grpFill/>
            <a:ln w="29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A88581F-1C50-2C17-FF38-CC179B80A24E}"/>
                </a:ext>
              </a:extLst>
            </p:cNvPr>
            <p:cNvSpPr/>
            <p:nvPr/>
          </p:nvSpPr>
          <p:spPr>
            <a:xfrm>
              <a:off x="1240800" y="2548542"/>
              <a:ext cx="645035" cy="645034"/>
            </a:xfrm>
            <a:custGeom>
              <a:avLst/>
              <a:gdLst>
                <a:gd name="connsiteX0" fmla="*/ 664679 w 645034"/>
                <a:gd name="connsiteY0" fmla="*/ 0 h 645034"/>
                <a:gd name="connsiteX1" fmla="*/ 664679 w 645034"/>
                <a:gd name="connsiteY1" fmla="*/ 664679 h 645034"/>
                <a:gd name="connsiteX2" fmla="*/ 0 w 645034"/>
                <a:gd name="connsiteY2" fmla="*/ 664679 h 645034"/>
                <a:gd name="connsiteX3" fmla="*/ 664679 w 645034"/>
                <a:gd name="connsiteY3" fmla="*/ 0 h 64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34" h="645034">
                  <a:moveTo>
                    <a:pt x="664679" y="0"/>
                  </a:moveTo>
                  <a:lnTo>
                    <a:pt x="664679" y="664679"/>
                  </a:lnTo>
                  <a:lnTo>
                    <a:pt x="0" y="664679"/>
                  </a:lnTo>
                  <a:cubicBezTo>
                    <a:pt x="0" y="297595"/>
                    <a:pt x="297595" y="0"/>
                    <a:pt x="664679" y="0"/>
                  </a:cubicBezTo>
                  <a:close/>
                </a:path>
              </a:pathLst>
            </a:custGeom>
            <a:grpFill/>
            <a:ln w="29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CC5CDF9-7108-580D-FFFF-8608469A934D}"/>
                </a:ext>
              </a:extLst>
            </p:cNvPr>
            <p:cNvSpPr/>
            <p:nvPr/>
          </p:nvSpPr>
          <p:spPr>
            <a:xfrm>
              <a:off x="1905479" y="3213221"/>
              <a:ext cx="645035" cy="645034"/>
            </a:xfrm>
            <a:custGeom>
              <a:avLst/>
              <a:gdLst>
                <a:gd name="connsiteX0" fmla="*/ 0 w 645034"/>
                <a:gd name="connsiteY0" fmla="*/ 664386 h 645034"/>
                <a:gd name="connsiteX1" fmla="*/ 0 w 645034"/>
                <a:gd name="connsiteY1" fmla="*/ 0 h 645034"/>
                <a:gd name="connsiteX2" fmla="*/ 664679 w 645034"/>
                <a:gd name="connsiteY2" fmla="*/ 0 h 645034"/>
                <a:gd name="connsiteX3" fmla="*/ 0 w 645034"/>
                <a:gd name="connsiteY3" fmla="*/ 664386 h 64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34" h="645034">
                  <a:moveTo>
                    <a:pt x="0" y="664386"/>
                  </a:moveTo>
                  <a:lnTo>
                    <a:pt x="0" y="0"/>
                  </a:lnTo>
                  <a:lnTo>
                    <a:pt x="664679" y="0"/>
                  </a:lnTo>
                  <a:cubicBezTo>
                    <a:pt x="664386" y="366790"/>
                    <a:pt x="366790" y="664386"/>
                    <a:pt x="0" y="664386"/>
                  </a:cubicBezTo>
                  <a:close/>
                </a:path>
              </a:pathLst>
            </a:custGeom>
            <a:grpFill/>
            <a:ln w="29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A25505-5790-55A4-44C9-6FC21A1237F4}"/>
              </a:ext>
            </a:extLst>
          </p:cNvPr>
          <p:cNvSpPr/>
          <p:nvPr/>
        </p:nvSpPr>
        <p:spPr>
          <a:xfrm>
            <a:off x="885413" y="4769407"/>
            <a:ext cx="1495307" cy="1495307"/>
          </a:xfrm>
          <a:custGeom>
            <a:avLst/>
            <a:gdLst>
              <a:gd name="connsiteX0" fmla="*/ 1274404 w 1495307"/>
              <a:gd name="connsiteY0" fmla="*/ 526599 h 1495307"/>
              <a:gd name="connsiteX1" fmla="*/ 969011 w 1495307"/>
              <a:gd name="connsiteY1" fmla="*/ 1274404 h 1495307"/>
              <a:gd name="connsiteX2" fmla="*/ 221206 w 1495307"/>
              <a:gd name="connsiteY2" fmla="*/ 969011 h 1495307"/>
              <a:gd name="connsiteX3" fmla="*/ 526599 w 1495307"/>
              <a:gd name="connsiteY3" fmla="*/ 221206 h 1495307"/>
              <a:gd name="connsiteX4" fmla="*/ 1274404 w 1495307"/>
              <a:gd name="connsiteY4" fmla="*/ 526599 h 1495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5307" h="1495307">
                <a:moveTo>
                  <a:pt x="1274404" y="526599"/>
                </a:moveTo>
                <a:cubicBezTo>
                  <a:pt x="1396573" y="817432"/>
                  <a:pt x="1259844" y="1152236"/>
                  <a:pt x="969011" y="1274404"/>
                </a:cubicBezTo>
                <a:cubicBezTo>
                  <a:pt x="678178" y="1396573"/>
                  <a:pt x="343375" y="1259844"/>
                  <a:pt x="221206" y="969011"/>
                </a:cubicBezTo>
                <a:cubicBezTo>
                  <a:pt x="99037" y="678178"/>
                  <a:pt x="235767" y="343375"/>
                  <a:pt x="526599" y="221206"/>
                </a:cubicBezTo>
                <a:cubicBezTo>
                  <a:pt x="817432" y="99037"/>
                  <a:pt x="1152236" y="235767"/>
                  <a:pt x="1274404" y="526599"/>
                </a:cubicBezTo>
                <a:close/>
              </a:path>
            </a:pathLst>
          </a:custGeom>
          <a:solidFill>
            <a:srgbClr val="FFFFFF"/>
          </a:solidFill>
          <a:ln w="292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95A0933-4ED3-CE2C-5901-415A4F1DB7CE}"/>
              </a:ext>
            </a:extLst>
          </p:cNvPr>
          <p:cNvSpPr/>
          <p:nvPr/>
        </p:nvSpPr>
        <p:spPr>
          <a:xfrm>
            <a:off x="1215024" y="5099059"/>
            <a:ext cx="820953" cy="820953"/>
          </a:xfrm>
          <a:custGeom>
            <a:avLst/>
            <a:gdLst>
              <a:gd name="connsiteX0" fmla="*/ 836199 w 820953"/>
              <a:gd name="connsiteY0" fmla="*/ 418100 h 820952"/>
              <a:gd name="connsiteX1" fmla="*/ 418100 w 820953"/>
              <a:gd name="connsiteY1" fmla="*/ 836199 h 820952"/>
              <a:gd name="connsiteX2" fmla="*/ 0 w 820953"/>
              <a:gd name="connsiteY2" fmla="*/ 418100 h 820952"/>
              <a:gd name="connsiteX3" fmla="*/ 418100 w 820953"/>
              <a:gd name="connsiteY3" fmla="*/ 0 h 820952"/>
              <a:gd name="connsiteX4" fmla="*/ 836199 w 820953"/>
              <a:gd name="connsiteY4" fmla="*/ 418100 h 82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0953" h="820952">
                <a:moveTo>
                  <a:pt x="836199" y="418100"/>
                </a:moveTo>
                <a:cubicBezTo>
                  <a:pt x="836199" y="649010"/>
                  <a:pt x="649010" y="836199"/>
                  <a:pt x="418100" y="836199"/>
                </a:cubicBezTo>
                <a:cubicBezTo>
                  <a:pt x="187190" y="836199"/>
                  <a:pt x="0" y="649010"/>
                  <a:pt x="0" y="418100"/>
                </a:cubicBezTo>
                <a:cubicBezTo>
                  <a:pt x="0" y="187190"/>
                  <a:pt x="187190" y="0"/>
                  <a:pt x="418100" y="0"/>
                </a:cubicBezTo>
                <a:cubicBezTo>
                  <a:pt x="649010" y="0"/>
                  <a:pt x="836199" y="187190"/>
                  <a:pt x="836199" y="418100"/>
                </a:cubicBezTo>
                <a:close/>
              </a:path>
            </a:pathLst>
          </a:custGeom>
          <a:solidFill>
            <a:srgbClr val="8E41C7"/>
          </a:solidFill>
          <a:ln w="292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Inhaltsplatzhalter 4">
            <a:extLst>
              <a:ext uri="{FF2B5EF4-FFF2-40B4-BE49-F238E27FC236}">
                <a16:creationId xmlns:a16="http://schemas.microsoft.com/office/drawing/2014/main" id="{343DC119-267A-ECC9-5BE2-5EC24244DD9C}"/>
              </a:ext>
            </a:extLst>
          </p:cNvPr>
          <p:cNvSpPr txBox="1">
            <a:spLocks/>
          </p:cNvSpPr>
          <p:nvPr/>
        </p:nvSpPr>
        <p:spPr>
          <a:xfrm>
            <a:off x="2709321" y="5186459"/>
            <a:ext cx="2022046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>
                <a:latin typeface="Roboto" pitchFamily="2" charset="0"/>
                <a:ea typeface="Roboto" pitchFamily="2" charset="0"/>
              </a:rPr>
              <a:t>REQUIEWMENTS</a:t>
            </a:r>
            <a:endParaRPr lang="en-US" sz="11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179270-1EB0-BB2C-AB6D-31CD09F81CB5}"/>
              </a:ext>
            </a:extLst>
          </p:cNvPr>
          <p:cNvSpPr/>
          <p:nvPr/>
        </p:nvSpPr>
        <p:spPr>
          <a:xfrm>
            <a:off x="2627005" y="5439531"/>
            <a:ext cx="24970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400" dirty="0"/>
              <a:t>Requires internet connectivity and bandwidth.</a:t>
            </a:r>
          </a:p>
        </p:txBody>
      </p:sp>
      <p:sp>
        <p:nvSpPr>
          <p:cNvPr id="16" name="Inhaltsplatzhalter 4">
            <a:extLst>
              <a:ext uri="{FF2B5EF4-FFF2-40B4-BE49-F238E27FC236}">
                <a16:creationId xmlns:a16="http://schemas.microsoft.com/office/drawing/2014/main" id="{4C5F0BF2-6D2B-8555-3F30-777462D43617}"/>
              </a:ext>
            </a:extLst>
          </p:cNvPr>
          <p:cNvSpPr txBox="1">
            <a:spLocks/>
          </p:cNvSpPr>
          <p:nvPr/>
        </p:nvSpPr>
        <p:spPr>
          <a:xfrm>
            <a:off x="1331634" y="5324800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latin typeface="Roboto" pitchFamily="2" charset="0"/>
                <a:ea typeface="Roboto" pitchFamily="2" charset="0"/>
              </a:rPr>
              <a:t>03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1F95B4-2A42-A3AF-19EB-A19799564F9F}"/>
              </a:ext>
            </a:extLst>
          </p:cNvPr>
          <p:cNvGrpSpPr/>
          <p:nvPr/>
        </p:nvGrpSpPr>
        <p:grpSpPr>
          <a:xfrm>
            <a:off x="6096000" y="4852481"/>
            <a:ext cx="4739832" cy="1309712"/>
            <a:chOff x="6294693" y="2548542"/>
            <a:chExt cx="4739832" cy="1309712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E53905B-BD21-9101-92B7-7FC2C58A4181}"/>
                </a:ext>
              </a:extLst>
            </p:cNvPr>
            <p:cNvSpPr/>
            <p:nvPr/>
          </p:nvSpPr>
          <p:spPr>
            <a:xfrm>
              <a:off x="6959079" y="2642072"/>
              <a:ext cx="4075446" cy="1114150"/>
            </a:xfrm>
            <a:custGeom>
              <a:avLst/>
              <a:gdLst>
                <a:gd name="connsiteX0" fmla="*/ 4080137 w 4075445"/>
                <a:gd name="connsiteY0" fmla="*/ 563819 h 1114150"/>
                <a:gd name="connsiteX1" fmla="*/ 3913014 w 4075445"/>
                <a:gd name="connsiteY1" fmla="*/ 974881 h 1114150"/>
                <a:gd name="connsiteX2" fmla="*/ 3508988 w 4075445"/>
                <a:gd name="connsiteY2" fmla="*/ 1142297 h 1114150"/>
                <a:gd name="connsiteX3" fmla="*/ 0 w 4075445"/>
                <a:gd name="connsiteY3" fmla="*/ 1142297 h 1114150"/>
                <a:gd name="connsiteX4" fmla="*/ 571149 w 4075445"/>
                <a:gd name="connsiteY4" fmla="*/ 571149 h 1114150"/>
                <a:gd name="connsiteX5" fmla="*/ 571149 w 4075445"/>
                <a:gd name="connsiteY5" fmla="*/ 571149 h 1114150"/>
                <a:gd name="connsiteX6" fmla="*/ 1142298 w 4075445"/>
                <a:gd name="connsiteY6" fmla="*/ 0 h 1114150"/>
                <a:gd name="connsiteX7" fmla="*/ 3493742 w 4075445"/>
                <a:gd name="connsiteY7" fmla="*/ 0 h 1114150"/>
                <a:gd name="connsiteX8" fmla="*/ 4080137 w 4075445"/>
                <a:gd name="connsiteY8" fmla="*/ 563819 h 111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75445" h="1114150">
                  <a:moveTo>
                    <a:pt x="4080137" y="563819"/>
                  </a:moveTo>
                  <a:cubicBezTo>
                    <a:pt x="4082189" y="724491"/>
                    <a:pt x="4017686" y="870210"/>
                    <a:pt x="3913014" y="974881"/>
                  </a:cubicBezTo>
                  <a:cubicBezTo>
                    <a:pt x="3809809" y="1078380"/>
                    <a:pt x="3666728" y="1142297"/>
                    <a:pt x="3508988" y="1142297"/>
                  </a:cubicBezTo>
                  <a:lnTo>
                    <a:pt x="0" y="1142297"/>
                  </a:lnTo>
                  <a:cubicBezTo>
                    <a:pt x="315481" y="1142297"/>
                    <a:pt x="571149" y="886336"/>
                    <a:pt x="571149" y="571149"/>
                  </a:cubicBezTo>
                  <a:lnTo>
                    <a:pt x="571149" y="571149"/>
                  </a:lnTo>
                  <a:cubicBezTo>
                    <a:pt x="571149" y="255668"/>
                    <a:pt x="826817" y="0"/>
                    <a:pt x="1142298" y="0"/>
                  </a:cubicBezTo>
                  <a:lnTo>
                    <a:pt x="3493742" y="0"/>
                  </a:lnTo>
                  <a:cubicBezTo>
                    <a:pt x="3809223" y="0"/>
                    <a:pt x="4076032" y="248631"/>
                    <a:pt x="4080137" y="563819"/>
                  </a:cubicBezTo>
                  <a:close/>
                </a:path>
              </a:pathLst>
            </a:custGeom>
            <a:solidFill>
              <a:srgbClr val="333E4B"/>
            </a:solidFill>
            <a:ln w="29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112C360-3FC1-4DD1-9843-8BC4F721B423}"/>
                </a:ext>
              </a:extLst>
            </p:cNvPr>
            <p:cNvSpPr/>
            <p:nvPr/>
          </p:nvSpPr>
          <p:spPr>
            <a:xfrm>
              <a:off x="6294693" y="2548542"/>
              <a:ext cx="645035" cy="645034"/>
            </a:xfrm>
            <a:custGeom>
              <a:avLst/>
              <a:gdLst>
                <a:gd name="connsiteX0" fmla="*/ 664679 w 645034"/>
                <a:gd name="connsiteY0" fmla="*/ 0 h 645034"/>
                <a:gd name="connsiteX1" fmla="*/ 664679 w 645034"/>
                <a:gd name="connsiteY1" fmla="*/ 664679 h 645034"/>
                <a:gd name="connsiteX2" fmla="*/ 0 w 645034"/>
                <a:gd name="connsiteY2" fmla="*/ 664679 h 645034"/>
                <a:gd name="connsiteX3" fmla="*/ 664679 w 645034"/>
                <a:gd name="connsiteY3" fmla="*/ 0 h 64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34" h="645034">
                  <a:moveTo>
                    <a:pt x="664679" y="0"/>
                  </a:moveTo>
                  <a:lnTo>
                    <a:pt x="664679" y="664679"/>
                  </a:lnTo>
                  <a:lnTo>
                    <a:pt x="0" y="664679"/>
                  </a:lnTo>
                  <a:cubicBezTo>
                    <a:pt x="0" y="297596"/>
                    <a:pt x="297595" y="0"/>
                    <a:pt x="664679" y="0"/>
                  </a:cubicBezTo>
                  <a:close/>
                </a:path>
              </a:pathLst>
            </a:custGeom>
            <a:solidFill>
              <a:srgbClr val="435161"/>
            </a:solidFill>
            <a:ln w="29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12BA296-73F1-37FC-3411-F31607B42F31}"/>
                </a:ext>
              </a:extLst>
            </p:cNvPr>
            <p:cNvSpPr/>
            <p:nvPr/>
          </p:nvSpPr>
          <p:spPr>
            <a:xfrm>
              <a:off x="6959372" y="3213220"/>
              <a:ext cx="645035" cy="645034"/>
            </a:xfrm>
            <a:custGeom>
              <a:avLst/>
              <a:gdLst>
                <a:gd name="connsiteX0" fmla="*/ 0 w 645034"/>
                <a:gd name="connsiteY0" fmla="*/ 664385 h 645034"/>
                <a:gd name="connsiteX1" fmla="*/ 0 w 645034"/>
                <a:gd name="connsiteY1" fmla="*/ 0 h 645034"/>
                <a:gd name="connsiteX2" fmla="*/ 664679 w 645034"/>
                <a:gd name="connsiteY2" fmla="*/ 0 h 645034"/>
                <a:gd name="connsiteX3" fmla="*/ 0 w 645034"/>
                <a:gd name="connsiteY3" fmla="*/ 664385 h 64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034" h="645034">
                  <a:moveTo>
                    <a:pt x="0" y="664385"/>
                  </a:moveTo>
                  <a:lnTo>
                    <a:pt x="0" y="0"/>
                  </a:lnTo>
                  <a:lnTo>
                    <a:pt x="664679" y="0"/>
                  </a:lnTo>
                  <a:cubicBezTo>
                    <a:pt x="664386" y="366790"/>
                    <a:pt x="366790" y="664385"/>
                    <a:pt x="0" y="664385"/>
                  </a:cubicBezTo>
                  <a:close/>
                </a:path>
              </a:pathLst>
            </a:custGeom>
            <a:solidFill>
              <a:srgbClr val="435161"/>
            </a:solidFill>
            <a:ln w="292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EFAE5E8-943B-EE70-5A75-48C7D9F3D410}"/>
              </a:ext>
            </a:extLst>
          </p:cNvPr>
          <p:cNvSpPr/>
          <p:nvPr/>
        </p:nvSpPr>
        <p:spPr>
          <a:xfrm>
            <a:off x="6189237" y="4946011"/>
            <a:ext cx="1114151" cy="1114150"/>
          </a:xfrm>
          <a:custGeom>
            <a:avLst/>
            <a:gdLst>
              <a:gd name="connsiteX0" fmla="*/ 1142298 w 1114150"/>
              <a:gd name="connsiteY0" fmla="*/ 571149 h 1114150"/>
              <a:gd name="connsiteX1" fmla="*/ 571149 w 1114150"/>
              <a:gd name="connsiteY1" fmla="*/ 1142298 h 1114150"/>
              <a:gd name="connsiteX2" fmla="*/ 0 w 1114150"/>
              <a:gd name="connsiteY2" fmla="*/ 571149 h 1114150"/>
              <a:gd name="connsiteX3" fmla="*/ 571149 w 1114150"/>
              <a:gd name="connsiteY3" fmla="*/ 0 h 1114150"/>
              <a:gd name="connsiteX4" fmla="*/ 1142298 w 1114150"/>
              <a:gd name="connsiteY4" fmla="*/ 571149 h 111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4150" h="1114150">
                <a:moveTo>
                  <a:pt x="1142298" y="571149"/>
                </a:moveTo>
                <a:cubicBezTo>
                  <a:pt x="1142298" y="886585"/>
                  <a:pt x="886586" y="1142298"/>
                  <a:pt x="571149" y="1142298"/>
                </a:cubicBezTo>
                <a:cubicBezTo>
                  <a:pt x="255712" y="1142298"/>
                  <a:pt x="0" y="886585"/>
                  <a:pt x="0" y="571149"/>
                </a:cubicBezTo>
                <a:cubicBezTo>
                  <a:pt x="0" y="255712"/>
                  <a:pt x="255712" y="0"/>
                  <a:pt x="571149" y="0"/>
                </a:cubicBezTo>
                <a:cubicBezTo>
                  <a:pt x="886586" y="0"/>
                  <a:pt x="1142298" y="255712"/>
                  <a:pt x="1142298" y="571149"/>
                </a:cubicBezTo>
                <a:close/>
              </a:path>
            </a:pathLst>
          </a:custGeom>
          <a:solidFill>
            <a:srgbClr val="FFFFFF"/>
          </a:solidFill>
          <a:ln w="292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6554054-BF8C-5861-1D54-3CCFD67FB5DE}"/>
              </a:ext>
            </a:extLst>
          </p:cNvPr>
          <p:cNvSpPr/>
          <p:nvPr/>
        </p:nvSpPr>
        <p:spPr>
          <a:xfrm>
            <a:off x="6342286" y="5099060"/>
            <a:ext cx="820953" cy="820953"/>
          </a:xfrm>
          <a:custGeom>
            <a:avLst/>
            <a:gdLst>
              <a:gd name="connsiteX0" fmla="*/ 836199 w 820953"/>
              <a:gd name="connsiteY0" fmla="*/ 418100 h 820952"/>
              <a:gd name="connsiteX1" fmla="*/ 418100 w 820953"/>
              <a:gd name="connsiteY1" fmla="*/ 836199 h 820952"/>
              <a:gd name="connsiteX2" fmla="*/ 0 w 820953"/>
              <a:gd name="connsiteY2" fmla="*/ 418100 h 820952"/>
              <a:gd name="connsiteX3" fmla="*/ 418100 w 820953"/>
              <a:gd name="connsiteY3" fmla="*/ 0 h 820952"/>
              <a:gd name="connsiteX4" fmla="*/ 836199 w 820953"/>
              <a:gd name="connsiteY4" fmla="*/ 418100 h 82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0953" h="820952">
                <a:moveTo>
                  <a:pt x="836199" y="418100"/>
                </a:moveTo>
                <a:cubicBezTo>
                  <a:pt x="836199" y="649010"/>
                  <a:pt x="649010" y="836199"/>
                  <a:pt x="418100" y="836199"/>
                </a:cubicBezTo>
                <a:cubicBezTo>
                  <a:pt x="187190" y="836199"/>
                  <a:pt x="0" y="649010"/>
                  <a:pt x="0" y="418100"/>
                </a:cubicBezTo>
                <a:cubicBezTo>
                  <a:pt x="0" y="187190"/>
                  <a:pt x="187190" y="0"/>
                  <a:pt x="418100" y="0"/>
                </a:cubicBezTo>
                <a:cubicBezTo>
                  <a:pt x="649010" y="0"/>
                  <a:pt x="836199" y="187190"/>
                  <a:pt x="836199" y="418100"/>
                </a:cubicBezTo>
                <a:close/>
              </a:path>
            </a:pathLst>
          </a:custGeom>
          <a:solidFill>
            <a:srgbClr val="435161"/>
          </a:solidFill>
          <a:ln w="29281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Inhaltsplatzhalter 4">
            <a:extLst>
              <a:ext uri="{FF2B5EF4-FFF2-40B4-BE49-F238E27FC236}">
                <a16:creationId xmlns:a16="http://schemas.microsoft.com/office/drawing/2014/main" id="{32217EC1-3DFD-0158-6BDA-727B55B0BF73}"/>
              </a:ext>
            </a:extLst>
          </p:cNvPr>
          <p:cNvSpPr txBox="1">
            <a:spLocks/>
          </p:cNvSpPr>
          <p:nvPr/>
        </p:nvSpPr>
        <p:spPr>
          <a:xfrm>
            <a:off x="7906129" y="5186460"/>
            <a:ext cx="2022046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>
                <a:latin typeface="Roboto" pitchFamily="2" charset="0"/>
                <a:ea typeface="Roboto" pitchFamily="2" charset="0"/>
              </a:rPr>
              <a:t>ALSO ADDED</a:t>
            </a:r>
            <a:endParaRPr lang="en-US" sz="11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ECF7B2-DC92-165D-130F-8B2C80F7C4D2}"/>
              </a:ext>
            </a:extLst>
          </p:cNvPr>
          <p:cNvSpPr/>
          <p:nvPr/>
        </p:nvSpPr>
        <p:spPr>
          <a:xfrm>
            <a:off x="7823814" y="5439532"/>
            <a:ext cx="22046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Budget constraints may limit scope and resources.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7" name="Inhaltsplatzhalter 4">
            <a:extLst>
              <a:ext uri="{FF2B5EF4-FFF2-40B4-BE49-F238E27FC236}">
                <a16:creationId xmlns:a16="http://schemas.microsoft.com/office/drawing/2014/main" id="{B45FE290-D46C-6C71-B613-2528154F946E}"/>
              </a:ext>
            </a:extLst>
          </p:cNvPr>
          <p:cNvSpPr txBox="1">
            <a:spLocks/>
          </p:cNvSpPr>
          <p:nvPr/>
        </p:nvSpPr>
        <p:spPr>
          <a:xfrm>
            <a:off x="6461163" y="5324801"/>
            <a:ext cx="5790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latin typeface="Roboto" pitchFamily="2" charset="0"/>
                <a:ea typeface="Roboto" pitchFamily="2" charset="0"/>
              </a:rPr>
              <a:t>06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814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3" grpId="0" animBg="1"/>
      <p:bldP spid="56" grpId="0" animBg="1"/>
      <p:bldP spid="72" grpId="0" animBg="1"/>
      <p:bldP spid="78" grpId="0" animBg="1"/>
      <p:bldP spid="13" grpId="0" animBg="1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4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4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27E37E-6F98-4672-8A68-A600592F3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kern="12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ERD</a:t>
            </a:r>
          </a:p>
        </p:txBody>
      </p:sp>
      <p:pic>
        <p:nvPicPr>
          <p:cNvPr id="38" name="Picture 37" descr="Diagram&#10;&#10;Description automatically generated">
            <a:extLst>
              <a:ext uri="{FF2B5EF4-FFF2-40B4-BE49-F238E27FC236}">
                <a16:creationId xmlns:a16="http://schemas.microsoft.com/office/drawing/2014/main" id="{93839F70-883A-35E6-AF7B-46F40E3EA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167" y="97110"/>
            <a:ext cx="9162662" cy="676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340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A94C08-49AF-1124-56D7-247EF4745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UCD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BD5F5F-4798-699C-21D2-396A87467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66726" y="104617"/>
            <a:ext cx="7100595" cy="66575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058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4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4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A94C08-49AF-1124-56D7-247EF4745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ACTIVITY DIAGRAM FOR MANAGER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7E47001E-B241-58C8-2529-AE318F07A5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078" y="66073"/>
            <a:ext cx="4886758" cy="668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27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27E37E-6F98-4672-8A68-A600592F3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441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udy Stout" panose="0202090407030B020401" pitchFamily="18" charset="0"/>
              </a:rPr>
              <a:t>TABLE OF CONTENT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CEE8DDD-79F8-4BB3-B249-E1AAEC2802D3}"/>
              </a:ext>
            </a:extLst>
          </p:cNvPr>
          <p:cNvGrpSpPr/>
          <p:nvPr/>
        </p:nvGrpSpPr>
        <p:grpSpPr>
          <a:xfrm>
            <a:off x="1407497" y="1972061"/>
            <a:ext cx="4374737" cy="1326547"/>
            <a:chOff x="1008046" y="2232860"/>
            <a:chExt cx="4374737" cy="132654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99A29CB-43CB-4835-B1B2-44EE6D9E23CC}"/>
                </a:ext>
              </a:extLst>
            </p:cNvPr>
            <p:cNvSpPr/>
            <p:nvPr/>
          </p:nvSpPr>
          <p:spPr>
            <a:xfrm>
              <a:off x="3744483" y="2232860"/>
              <a:ext cx="1638300" cy="647700"/>
            </a:xfrm>
            <a:custGeom>
              <a:avLst/>
              <a:gdLst>
                <a:gd name="connsiteX0" fmla="*/ 1644967 w 1638300"/>
                <a:gd name="connsiteY0" fmla="*/ 0 h 647700"/>
                <a:gd name="connsiteX1" fmla="*/ 726853 w 1638300"/>
                <a:gd name="connsiteY1" fmla="*/ 0 h 647700"/>
                <a:gd name="connsiteX2" fmla="*/ 0 w 1638300"/>
                <a:gd name="connsiteY2" fmla="*/ 650272 h 647700"/>
                <a:gd name="connsiteX3" fmla="*/ 1644967 w 1638300"/>
                <a:gd name="connsiteY3" fmla="*/ 650272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8300" h="647700">
                  <a:moveTo>
                    <a:pt x="1644967" y="0"/>
                  </a:moveTo>
                  <a:lnTo>
                    <a:pt x="726853" y="0"/>
                  </a:lnTo>
                  <a:lnTo>
                    <a:pt x="0" y="650272"/>
                  </a:lnTo>
                  <a:lnTo>
                    <a:pt x="1644967" y="650272"/>
                  </a:lnTo>
                  <a:close/>
                </a:path>
              </a:pathLst>
            </a:custGeom>
            <a:solidFill>
              <a:srgbClr val="C4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6AFDA7-A6B8-4FE2-AAB5-DFF43139D4FB}"/>
                </a:ext>
              </a:extLst>
            </p:cNvPr>
            <p:cNvSpPr/>
            <p:nvPr/>
          </p:nvSpPr>
          <p:spPr>
            <a:xfrm>
              <a:off x="1008046" y="2883132"/>
              <a:ext cx="3438525" cy="676275"/>
            </a:xfrm>
            <a:custGeom>
              <a:avLst/>
              <a:gdLst>
                <a:gd name="connsiteX0" fmla="*/ 2713387 w 3438525"/>
                <a:gd name="connsiteY0" fmla="*/ 683990 h 676275"/>
                <a:gd name="connsiteX1" fmla="*/ 0 w 3438525"/>
                <a:gd name="connsiteY1" fmla="*/ 683990 h 676275"/>
                <a:gd name="connsiteX2" fmla="*/ 0 w 3438525"/>
                <a:gd name="connsiteY2" fmla="*/ 0 h 676275"/>
                <a:gd name="connsiteX3" fmla="*/ 3440240 w 3438525"/>
                <a:gd name="connsiteY3" fmla="*/ 0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38525" h="676275">
                  <a:moveTo>
                    <a:pt x="2713387" y="683990"/>
                  </a:moveTo>
                  <a:lnTo>
                    <a:pt x="0" y="683990"/>
                  </a:lnTo>
                  <a:lnTo>
                    <a:pt x="0" y="0"/>
                  </a:lnTo>
                  <a:lnTo>
                    <a:pt x="3440240" y="0"/>
                  </a:lnTo>
                  <a:close/>
                </a:path>
              </a:pathLst>
            </a:custGeom>
            <a:solidFill>
              <a:srgbClr val="FF36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C3EB2F5E-D030-4B05-AA7E-DD720235C0CB}"/>
              </a:ext>
            </a:extLst>
          </p:cNvPr>
          <p:cNvGrpSpPr/>
          <p:nvPr/>
        </p:nvGrpSpPr>
        <p:grpSpPr>
          <a:xfrm>
            <a:off x="1407497" y="2733121"/>
            <a:ext cx="4374737" cy="1326547"/>
            <a:chOff x="1008046" y="2232860"/>
            <a:chExt cx="4374737" cy="1326547"/>
          </a:xfrm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10CA511-EFB4-4D02-9FB1-ECE6703DFD5B}"/>
                </a:ext>
              </a:extLst>
            </p:cNvPr>
            <p:cNvSpPr/>
            <p:nvPr/>
          </p:nvSpPr>
          <p:spPr>
            <a:xfrm>
              <a:off x="3744483" y="2232860"/>
              <a:ext cx="1638300" cy="647700"/>
            </a:xfrm>
            <a:custGeom>
              <a:avLst/>
              <a:gdLst>
                <a:gd name="connsiteX0" fmla="*/ 1644967 w 1638300"/>
                <a:gd name="connsiteY0" fmla="*/ 0 h 647700"/>
                <a:gd name="connsiteX1" fmla="*/ 726853 w 1638300"/>
                <a:gd name="connsiteY1" fmla="*/ 0 h 647700"/>
                <a:gd name="connsiteX2" fmla="*/ 0 w 1638300"/>
                <a:gd name="connsiteY2" fmla="*/ 650272 h 647700"/>
                <a:gd name="connsiteX3" fmla="*/ 1644967 w 1638300"/>
                <a:gd name="connsiteY3" fmla="*/ 650272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8300" h="647700">
                  <a:moveTo>
                    <a:pt x="1644967" y="0"/>
                  </a:moveTo>
                  <a:lnTo>
                    <a:pt x="726853" y="0"/>
                  </a:lnTo>
                  <a:lnTo>
                    <a:pt x="0" y="650272"/>
                  </a:lnTo>
                  <a:lnTo>
                    <a:pt x="1644967" y="650272"/>
                  </a:lnTo>
                  <a:close/>
                </a:path>
              </a:pathLst>
            </a:custGeom>
            <a:solidFill>
              <a:srgbClr val="0096B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CA7B937-9CBD-4423-8D03-F7DBD3D482B8}"/>
                </a:ext>
              </a:extLst>
            </p:cNvPr>
            <p:cNvSpPr/>
            <p:nvPr/>
          </p:nvSpPr>
          <p:spPr>
            <a:xfrm>
              <a:off x="1008046" y="2883132"/>
              <a:ext cx="3438525" cy="676275"/>
            </a:xfrm>
            <a:custGeom>
              <a:avLst/>
              <a:gdLst>
                <a:gd name="connsiteX0" fmla="*/ 2713387 w 3438525"/>
                <a:gd name="connsiteY0" fmla="*/ 683990 h 676275"/>
                <a:gd name="connsiteX1" fmla="*/ 0 w 3438525"/>
                <a:gd name="connsiteY1" fmla="*/ 683990 h 676275"/>
                <a:gd name="connsiteX2" fmla="*/ 0 w 3438525"/>
                <a:gd name="connsiteY2" fmla="*/ 0 h 676275"/>
                <a:gd name="connsiteX3" fmla="*/ 3440240 w 3438525"/>
                <a:gd name="connsiteY3" fmla="*/ 0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38525" h="676275">
                  <a:moveTo>
                    <a:pt x="2713387" y="683990"/>
                  </a:moveTo>
                  <a:lnTo>
                    <a:pt x="0" y="683990"/>
                  </a:lnTo>
                  <a:lnTo>
                    <a:pt x="0" y="0"/>
                  </a:lnTo>
                  <a:lnTo>
                    <a:pt x="3440240" y="0"/>
                  </a:lnTo>
                  <a:close/>
                </a:path>
              </a:pathLst>
            </a:custGeom>
            <a:solidFill>
              <a:srgbClr val="00C7E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614FFA5-BEDC-4864-B6C3-B280CEA2C8E6}"/>
              </a:ext>
            </a:extLst>
          </p:cNvPr>
          <p:cNvGrpSpPr/>
          <p:nvPr/>
        </p:nvGrpSpPr>
        <p:grpSpPr>
          <a:xfrm>
            <a:off x="1407497" y="3494181"/>
            <a:ext cx="4374737" cy="1326547"/>
            <a:chOff x="1008046" y="2232860"/>
            <a:chExt cx="4374737" cy="1326547"/>
          </a:xfrm>
        </p:grpSpPr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5CD10222-28C8-40C3-A28E-B79225A2C96D}"/>
                </a:ext>
              </a:extLst>
            </p:cNvPr>
            <p:cNvSpPr/>
            <p:nvPr/>
          </p:nvSpPr>
          <p:spPr>
            <a:xfrm>
              <a:off x="3744483" y="2232860"/>
              <a:ext cx="1638300" cy="647700"/>
            </a:xfrm>
            <a:custGeom>
              <a:avLst/>
              <a:gdLst>
                <a:gd name="connsiteX0" fmla="*/ 1644967 w 1638300"/>
                <a:gd name="connsiteY0" fmla="*/ 0 h 647700"/>
                <a:gd name="connsiteX1" fmla="*/ 726853 w 1638300"/>
                <a:gd name="connsiteY1" fmla="*/ 0 h 647700"/>
                <a:gd name="connsiteX2" fmla="*/ 0 w 1638300"/>
                <a:gd name="connsiteY2" fmla="*/ 650272 h 647700"/>
                <a:gd name="connsiteX3" fmla="*/ 1644967 w 1638300"/>
                <a:gd name="connsiteY3" fmla="*/ 650272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8300" h="647700">
                  <a:moveTo>
                    <a:pt x="1644967" y="0"/>
                  </a:moveTo>
                  <a:lnTo>
                    <a:pt x="726853" y="0"/>
                  </a:lnTo>
                  <a:lnTo>
                    <a:pt x="0" y="650272"/>
                  </a:lnTo>
                  <a:lnTo>
                    <a:pt x="1644967" y="650272"/>
                  </a:lnTo>
                  <a:close/>
                </a:path>
              </a:pathLst>
            </a:custGeom>
            <a:solidFill>
              <a:srgbClr val="F5AE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1693A032-5BB6-4AF1-BD12-419166DC3A5E}"/>
                </a:ext>
              </a:extLst>
            </p:cNvPr>
            <p:cNvSpPr/>
            <p:nvPr/>
          </p:nvSpPr>
          <p:spPr>
            <a:xfrm>
              <a:off x="1008046" y="2883132"/>
              <a:ext cx="3438525" cy="676275"/>
            </a:xfrm>
            <a:custGeom>
              <a:avLst/>
              <a:gdLst>
                <a:gd name="connsiteX0" fmla="*/ 2713387 w 3438525"/>
                <a:gd name="connsiteY0" fmla="*/ 683990 h 676275"/>
                <a:gd name="connsiteX1" fmla="*/ 0 w 3438525"/>
                <a:gd name="connsiteY1" fmla="*/ 683990 h 676275"/>
                <a:gd name="connsiteX2" fmla="*/ 0 w 3438525"/>
                <a:gd name="connsiteY2" fmla="*/ 0 h 676275"/>
                <a:gd name="connsiteX3" fmla="*/ 3440240 w 3438525"/>
                <a:gd name="connsiteY3" fmla="*/ 0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38525" h="676275">
                  <a:moveTo>
                    <a:pt x="2713387" y="683990"/>
                  </a:moveTo>
                  <a:lnTo>
                    <a:pt x="0" y="683990"/>
                  </a:lnTo>
                  <a:lnTo>
                    <a:pt x="0" y="0"/>
                  </a:lnTo>
                  <a:lnTo>
                    <a:pt x="3440240" y="0"/>
                  </a:lnTo>
                  <a:close/>
                </a:path>
              </a:pathLst>
            </a:custGeom>
            <a:solidFill>
              <a:srgbClr val="FFB9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3FE8A12B-AC27-4F00-8940-7B9961F566D5}"/>
              </a:ext>
            </a:extLst>
          </p:cNvPr>
          <p:cNvGrpSpPr/>
          <p:nvPr/>
        </p:nvGrpSpPr>
        <p:grpSpPr>
          <a:xfrm>
            <a:off x="1407497" y="4255241"/>
            <a:ext cx="4374737" cy="1326547"/>
            <a:chOff x="1008046" y="2232860"/>
            <a:chExt cx="4374737" cy="1326547"/>
          </a:xfrm>
        </p:grpSpPr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123FC2DA-F392-4A3A-943A-D400C496C423}"/>
                </a:ext>
              </a:extLst>
            </p:cNvPr>
            <p:cNvSpPr/>
            <p:nvPr/>
          </p:nvSpPr>
          <p:spPr>
            <a:xfrm>
              <a:off x="3744483" y="2232860"/>
              <a:ext cx="1638300" cy="647700"/>
            </a:xfrm>
            <a:custGeom>
              <a:avLst/>
              <a:gdLst>
                <a:gd name="connsiteX0" fmla="*/ 1644967 w 1638300"/>
                <a:gd name="connsiteY0" fmla="*/ 0 h 647700"/>
                <a:gd name="connsiteX1" fmla="*/ 726853 w 1638300"/>
                <a:gd name="connsiteY1" fmla="*/ 0 h 647700"/>
                <a:gd name="connsiteX2" fmla="*/ 0 w 1638300"/>
                <a:gd name="connsiteY2" fmla="*/ 650272 h 647700"/>
                <a:gd name="connsiteX3" fmla="*/ 1644967 w 1638300"/>
                <a:gd name="connsiteY3" fmla="*/ 650272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8300" h="647700">
                  <a:moveTo>
                    <a:pt x="1644967" y="0"/>
                  </a:moveTo>
                  <a:lnTo>
                    <a:pt x="726853" y="0"/>
                  </a:lnTo>
                  <a:lnTo>
                    <a:pt x="0" y="650272"/>
                  </a:lnTo>
                  <a:lnTo>
                    <a:pt x="1644967" y="650272"/>
                  </a:lnTo>
                  <a:close/>
                </a:path>
              </a:pathLst>
            </a:custGeom>
            <a:solidFill>
              <a:srgbClr val="1D938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C7BC584-A07C-4B3C-92EE-9DA5ED24EF4A}"/>
                </a:ext>
              </a:extLst>
            </p:cNvPr>
            <p:cNvSpPr/>
            <p:nvPr/>
          </p:nvSpPr>
          <p:spPr>
            <a:xfrm>
              <a:off x="1008046" y="2883132"/>
              <a:ext cx="3438525" cy="676275"/>
            </a:xfrm>
            <a:custGeom>
              <a:avLst/>
              <a:gdLst>
                <a:gd name="connsiteX0" fmla="*/ 2713387 w 3438525"/>
                <a:gd name="connsiteY0" fmla="*/ 683990 h 676275"/>
                <a:gd name="connsiteX1" fmla="*/ 0 w 3438525"/>
                <a:gd name="connsiteY1" fmla="*/ 683990 h 676275"/>
                <a:gd name="connsiteX2" fmla="*/ 0 w 3438525"/>
                <a:gd name="connsiteY2" fmla="*/ 0 h 676275"/>
                <a:gd name="connsiteX3" fmla="*/ 3440240 w 3438525"/>
                <a:gd name="connsiteY3" fmla="*/ 0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38525" h="676275">
                  <a:moveTo>
                    <a:pt x="2713387" y="683990"/>
                  </a:moveTo>
                  <a:lnTo>
                    <a:pt x="0" y="683990"/>
                  </a:lnTo>
                  <a:lnTo>
                    <a:pt x="0" y="0"/>
                  </a:lnTo>
                  <a:lnTo>
                    <a:pt x="3440240" y="0"/>
                  </a:lnTo>
                  <a:close/>
                </a:path>
              </a:pathLst>
            </a:custGeom>
            <a:solidFill>
              <a:srgbClr val="24B6A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966525F9-1B1B-4989-9B27-A19430D7B932}"/>
              </a:ext>
            </a:extLst>
          </p:cNvPr>
          <p:cNvGrpSpPr/>
          <p:nvPr/>
        </p:nvGrpSpPr>
        <p:grpSpPr>
          <a:xfrm>
            <a:off x="1407497" y="5016299"/>
            <a:ext cx="4374737" cy="1326547"/>
            <a:chOff x="1008046" y="2232860"/>
            <a:chExt cx="4374737" cy="1326547"/>
          </a:xfrm>
        </p:grpSpPr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4C5642F-5175-4FB5-A0FA-0B5EC3BDB4C0}"/>
                </a:ext>
              </a:extLst>
            </p:cNvPr>
            <p:cNvSpPr/>
            <p:nvPr/>
          </p:nvSpPr>
          <p:spPr>
            <a:xfrm>
              <a:off x="3744483" y="2232860"/>
              <a:ext cx="1638300" cy="647700"/>
            </a:xfrm>
            <a:custGeom>
              <a:avLst/>
              <a:gdLst>
                <a:gd name="connsiteX0" fmla="*/ 1644967 w 1638300"/>
                <a:gd name="connsiteY0" fmla="*/ 0 h 647700"/>
                <a:gd name="connsiteX1" fmla="*/ 726853 w 1638300"/>
                <a:gd name="connsiteY1" fmla="*/ 0 h 647700"/>
                <a:gd name="connsiteX2" fmla="*/ 0 w 1638300"/>
                <a:gd name="connsiteY2" fmla="*/ 650272 h 647700"/>
                <a:gd name="connsiteX3" fmla="*/ 1644967 w 1638300"/>
                <a:gd name="connsiteY3" fmla="*/ 650272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8300" h="647700">
                  <a:moveTo>
                    <a:pt x="1644967" y="0"/>
                  </a:moveTo>
                  <a:lnTo>
                    <a:pt x="726853" y="0"/>
                  </a:lnTo>
                  <a:lnTo>
                    <a:pt x="0" y="650272"/>
                  </a:lnTo>
                  <a:lnTo>
                    <a:pt x="1644967" y="650272"/>
                  </a:lnTo>
                  <a:close/>
                </a:path>
              </a:pathLst>
            </a:custGeom>
            <a:solidFill>
              <a:srgbClr val="333E4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ABA3B50E-D0A7-4257-8342-39E44C1D8D40}"/>
                </a:ext>
              </a:extLst>
            </p:cNvPr>
            <p:cNvSpPr/>
            <p:nvPr/>
          </p:nvSpPr>
          <p:spPr>
            <a:xfrm>
              <a:off x="1008046" y="2883132"/>
              <a:ext cx="3438525" cy="676275"/>
            </a:xfrm>
            <a:custGeom>
              <a:avLst/>
              <a:gdLst>
                <a:gd name="connsiteX0" fmla="*/ 2713387 w 3438525"/>
                <a:gd name="connsiteY0" fmla="*/ 683990 h 676275"/>
                <a:gd name="connsiteX1" fmla="*/ 0 w 3438525"/>
                <a:gd name="connsiteY1" fmla="*/ 683990 h 676275"/>
                <a:gd name="connsiteX2" fmla="*/ 0 w 3438525"/>
                <a:gd name="connsiteY2" fmla="*/ 0 h 676275"/>
                <a:gd name="connsiteX3" fmla="*/ 3440240 w 3438525"/>
                <a:gd name="connsiteY3" fmla="*/ 0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38525" h="676275">
                  <a:moveTo>
                    <a:pt x="2713387" y="683990"/>
                  </a:moveTo>
                  <a:lnTo>
                    <a:pt x="0" y="683990"/>
                  </a:lnTo>
                  <a:lnTo>
                    <a:pt x="0" y="0"/>
                  </a:lnTo>
                  <a:lnTo>
                    <a:pt x="3440240" y="0"/>
                  </a:lnTo>
                  <a:close/>
                </a:path>
              </a:pathLst>
            </a:custGeom>
            <a:solidFill>
              <a:srgbClr val="43516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0" name="Inhaltsplatzhalter 4">
            <a:extLst>
              <a:ext uri="{FF2B5EF4-FFF2-40B4-BE49-F238E27FC236}">
                <a16:creationId xmlns:a16="http://schemas.microsoft.com/office/drawing/2014/main" id="{8B4AF8E2-B29F-493C-9B6C-1E7A53B27FA2}"/>
              </a:ext>
            </a:extLst>
          </p:cNvPr>
          <p:cNvSpPr txBox="1">
            <a:spLocks/>
          </p:cNvSpPr>
          <p:nvPr/>
        </p:nvSpPr>
        <p:spPr>
          <a:xfrm>
            <a:off x="6086909" y="2033616"/>
            <a:ext cx="5068771" cy="46166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>
                <a:solidFill>
                  <a:srgbClr val="FF3654"/>
                </a:solidFill>
                <a:latin typeface="Roboto" pitchFamily="2" charset="0"/>
                <a:ea typeface="Roboto" pitchFamily="2" charset="0"/>
              </a:rPr>
              <a:t>INTRODUCTION</a:t>
            </a:r>
            <a:br>
              <a:rPr lang="en-US" sz="14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+mj-lt"/>
                <a:ea typeface="Roboto Light" panose="02000000000000000000" pitchFamily="2" charset="0"/>
              </a:rPr>
              <a:t>An overview of the project and its purpose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A20BB6-1D78-4840-B8CB-94826CBB29A3}"/>
              </a:ext>
            </a:extLst>
          </p:cNvPr>
          <p:cNvSpPr/>
          <p:nvPr/>
        </p:nvSpPr>
        <p:spPr>
          <a:xfrm>
            <a:off x="1990565" y="2781942"/>
            <a:ext cx="18666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INTRODUCTION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5" name="Inhaltsplatzhalter 4">
            <a:extLst>
              <a:ext uri="{FF2B5EF4-FFF2-40B4-BE49-F238E27FC236}">
                <a16:creationId xmlns:a16="http://schemas.microsoft.com/office/drawing/2014/main" id="{76F5E553-A1F6-4052-B7BE-636BC4427FC1}"/>
              </a:ext>
            </a:extLst>
          </p:cNvPr>
          <p:cNvSpPr txBox="1">
            <a:spLocks/>
          </p:cNvSpPr>
          <p:nvPr/>
        </p:nvSpPr>
        <p:spPr>
          <a:xfrm>
            <a:off x="6086909" y="2725427"/>
            <a:ext cx="5068771" cy="60016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>
                <a:solidFill>
                  <a:srgbClr val="00C7EE"/>
                </a:solidFill>
                <a:latin typeface="Roboto" pitchFamily="2" charset="0"/>
                <a:ea typeface="Roboto" pitchFamily="2" charset="0"/>
              </a:rPr>
              <a:t>GOAL OF THE PROJECT</a:t>
            </a:r>
            <a:br>
              <a:rPr lang="en-US" sz="14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dirty="0"/>
              <a:t> 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state the goal of the project and what it aims to achieve</a:t>
            </a:r>
          </a:p>
        </p:txBody>
      </p:sp>
      <p:sp>
        <p:nvSpPr>
          <p:cNvPr id="136" name="Inhaltsplatzhalter 4">
            <a:extLst>
              <a:ext uri="{FF2B5EF4-FFF2-40B4-BE49-F238E27FC236}">
                <a16:creationId xmlns:a16="http://schemas.microsoft.com/office/drawing/2014/main" id="{5806FACE-601E-48E1-9737-DB2C0C2A2871}"/>
              </a:ext>
            </a:extLst>
          </p:cNvPr>
          <p:cNvSpPr txBox="1">
            <a:spLocks/>
          </p:cNvSpPr>
          <p:nvPr/>
        </p:nvSpPr>
        <p:spPr>
          <a:xfrm>
            <a:off x="6086909" y="3555736"/>
            <a:ext cx="5068771" cy="46166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>
                <a:solidFill>
                  <a:srgbClr val="F5AE3B"/>
                </a:solidFill>
                <a:latin typeface="Roboto" pitchFamily="2" charset="0"/>
                <a:ea typeface="Roboto" pitchFamily="2" charset="0"/>
              </a:rPr>
              <a:t>CASE STUDY</a:t>
            </a:r>
            <a:br>
              <a:rPr lang="en-US" sz="14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Provide a real-world example of the problem the project is addressing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37" name="Inhaltsplatzhalter 4">
            <a:extLst>
              <a:ext uri="{FF2B5EF4-FFF2-40B4-BE49-F238E27FC236}">
                <a16:creationId xmlns:a16="http://schemas.microsoft.com/office/drawing/2014/main" id="{2F2A5132-DD88-45BF-94B0-721FE532F206}"/>
              </a:ext>
            </a:extLst>
          </p:cNvPr>
          <p:cNvSpPr txBox="1">
            <a:spLocks/>
          </p:cNvSpPr>
          <p:nvPr/>
        </p:nvSpPr>
        <p:spPr>
          <a:xfrm>
            <a:off x="6086909" y="4316796"/>
            <a:ext cx="5068771" cy="46166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>
                <a:solidFill>
                  <a:srgbClr val="24B6AB"/>
                </a:solidFill>
                <a:latin typeface="Roboto" pitchFamily="2" charset="0"/>
                <a:ea typeface="Roboto" pitchFamily="2" charset="0"/>
              </a:rPr>
              <a:t>PROBLEM STATEMENT</a:t>
            </a:r>
            <a:br>
              <a:rPr lang="en-US" sz="14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the problem that the project is trying to solve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38" name="Inhaltsplatzhalter 4">
            <a:extLst>
              <a:ext uri="{FF2B5EF4-FFF2-40B4-BE49-F238E27FC236}">
                <a16:creationId xmlns:a16="http://schemas.microsoft.com/office/drawing/2014/main" id="{E0181DE2-2476-437A-AD2D-0A73001949CB}"/>
              </a:ext>
            </a:extLst>
          </p:cNvPr>
          <p:cNvSpPr txBox="1">
            <a:spLocks/>
          </p:cNvSpPr>
          <p:nvPr/>
        </p:nvSpPr>
        <p:spPr>
          <a:xfrm>
            <a:off x="6086909" y="5077854"/>
            <a:ext cx="5068771" cy="46166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>
                <a:solidFill>
                  <a:srgbClr val="435161"/>
                </a:solidFill>
                <a:latin typeface="Roboto" pitchFamily="2" charset="0"/>
                <a:ea typeface="Roboto" pitchFamily="2" charset="0"/>
              </a:rPr>
              <a:t>ISSUES/LIMITATION</a:t>
            </a:r>
            <a:br>
              <a:rPr lang="en-US" sz="14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Identify any limitations or issues that the project will face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36E4746-929E-4436-B060-B4F3B6E95EB8}"/>
              </a:ext>
            </a:extLst>
          </p:cNvPr>
          <p:cNvSpPr/>
          <p:nvPr/>
        </p:nvSpPr>
        <p:spPr>
          <a:xfrm>
            <a:off x="1800793" y="3521475"/>
            <a:ext cx="25781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GOAL OF THE PROJECT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9270D21-1265-4091-91C1-013356F54A96}"/>
              </a:ext>
            </a:extLst>
          </p:cNvPr>
          <p:cNvSpPr/>
          <p:nvPr/>
        </p:nvSpPr>
        <p:spPr>
          <a:xfrm>
            <a:off x="1990565" y="4282535"/>
            <a:ext cx="14817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CASE STUDY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9091F1FF-FE33-433A-A5B0-8A1DEF4ABD68}"/>
              </a:ext>
            </a:extLst>
          </p:cNvPr>
          <p:cNvSpPr/>
          <p:nvPr/>
        </p:nvSpPr>
        <p:spPr>
          <a:xfrm>
            <a:off x="1818045" y="5043595"/>
            <a:ext cx="25535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PROBLEM STATEMENT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42D5FE3C-7B04-4C82-A1BF-30C083B90A08}"/>
              </a:ext>
            </a:extLst>
          </p:cNvPr>
          <p:cNvSpPr/>
          <p:nvPr/>
        </p:nvSpPr>
        <p:spPr>
          <a:xfrm>
            <a:off x="1990565" y="5804653"/>
            <a:ext cx="22691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ISSUES/LIMITATION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7DED8FE-FC70-40B5-A6EF-324DC6740AD9}"/>
              </a:ext>
            </a:extLst>
          </p:cNvPr>
          <p:cNvGrpSpPr/>
          <p:nvPr/>
        </p:nvGrpSpPr>
        <p:grpSpPr>
          <a:xfrm>
            <a:off x="5173732" y="2050631"/>
            <a:ext cx="430955" cy="466134"/>
            <a:chOff x="5905500" y="3221545"/>
            <a:chExt cx="373380" cy="403860"/>
          </a:xfrm>
          <a:solidFill>
            <a:schemeClr val="bg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EFA7DFC-F223-4269-99DE-BF405704F8D7}"/>
                </a:ext>
              </a:extLst>
            </p:cNvPr>
            <p:cNvSpPr/>
            <p:nvPr/>
          </p:nvSpPr>
          <p:spPr>
            <a:xfrm>
              <a:off x="5966460" y="3282505"/>
              <a:ext cx="257175" cy="342900"/>
            </a:xfrm>
            <a:custGeom>
              <a:avLst/>
              <a:gdLst>
                <a:gd name="connsiteX0" fmla="*/ 129540 w 257175"/>
                <a:gd name="connsiteY0" fmla="*/ 0 h 342900"/>
                <a:gd name="connsiteX1" fmla="*/ 0 w 257175"/>
                <a:gd name="connsiteY1" fmla="*/ 129540 h 342900"/>
                <a:gd name="connsiteX2" fmla="*/ 83820 w 257175"/>
                <a:gd name="connsiteY2" fmla="*/ 250698 h 342900"/>
                <a:gd name="connsiteX3" fmla="*/ 83820 w 257175"/>
                <a:gd name="connsiteY3" fmla="*/ 320040 h 342900"/>
                <a:gd name="connsiteX4" fmla="*/ 91440 w 257175"/>
                <a:gd name="connsiteY4" fmla="*/ 327660 h 342900"/>
                <a:gd name="connsiteX5" fmla="*/ 99060 w 257175"/>
                <a:gd name="connsiteY5" fmla="*/ 327660 h 342900"/>
                <a:gd name="connsiteX6" fmla="*/ 99060 w 257175"/>
                <a:gd name="connsiteY6" fmla="*/ 342900 h 342900"/>
                <a:gd name="connsiteX7" fmla="*/ 106680 w 257175"/>
                <a:gd name="connsiteY7" fmla="*/ 350520 h 342900"/>
                <a:gd name="connsiteX8" fmla="*/ 152400 w 257175"/>
                <a:gd name="connsiteY8" fmla="*/ 350520 h 342900"/>
                <a:gd name="connsiteX9" fmla="*/ 160020 w 257175"/>
                <a:gd name="connsiteY9" fmla="*/ 342900 h 342900"/>
                <a:gd name="connsiteX10" fmla="*/ 160020 w 257175"/>
                <a:gd name="connsiteY10" fmla="*/ 327660 h 342900"/>
                <a:gd name="connsiteX11" fmla="*/ 167640 w 257175"/>
                <a:gd name="connsiteY11" fmla="*/ 327660 h 342900"/>
                <a:gd name="connsiteX12" fmla="*/ 175260 w 257175"/>
                <a:gd name="connsiteY12" fmla="*/ 320040 h 342900"/>
                <a:gd name="connsiteX13" fmla="*/ 175260 w 257175"/>
                <a:gd name="connsiteY13" fmla="*/ 250698 h 342900"/>
                <a:gd name="connsiteX14" fmla="*/ 259080 w 257175"/>
                <a:gd name="connsiteY14" fmla="*/ 129540 h 342900"/>
                <a:gd name="connsiteX15" fmla="*/ 129540 w 257175"/>
                <a:gd name="connsiteY15" fmla="*/ 0 h 342900"/>
                <a:gd name="connsiteX16" fmla="*/ 129540 w 257175"/>
                <a:gd name="connsiteY16" fmla="*/ 0 h 342900"/>
                <a:gd name="connsiteX17" fmla="*/ 152400 w 257175"/>
                <a:gd name="connsiteY17" fmla="*/ 312420 h 342900"/>
                <a:gd name="connsiteX18" fmla="*/ 144780 w 257175"/>
                <a:gd name="connsiteY18" fmla="*/ 320040 h 342900"/>
                <a:gd name="connsiteX19" fmla="*/ 144780 w 257175"/>
                <a:gd name="connsiteY19" fmla="*/ 335280 h 342900"/>
                <a:gd name="connsiteX20" fmla="*/ 114300 w 257175"/>
                <a:gd name="connsiteY20" fmla="*/ 335280 h 342900"/>
                <a:gd name="connsiteX21" fmla="*/ 114300 w 257175"/>
                <a:gd name="connsiteY21" fmla="*/ 320040 h 342900"/>
                <a:gd name="connsiteX22" fmla="*/ 106680 w 257175"/>
                <a:gd name="connsiteY22" fmla="*/ 312420 h 342900"/>
                <a:gd name="connsiteX23" fmla="*/ 99060 w 257175"/>
                <a:gd name="connsiteY23" fmla="*/ 312420 h 342900"/>
                <a:gd name="connsiteX24" fmla="*/ 99060 w 257175"/>
                <a:gd name="connsiteY24" fmla="*/ 274320 h 342900"/>
                <a:gd name="connsiteX25" fmla="*/ 160020 w 257175"/>
                <a:gd name="connsiteY25" fmla="*/ 274320 h 342900"/>
                <a:gd name="connsiteX26" fmla="*/ 160020 w 257175"/>
                <a:gd name="connsiteY26" fmla="*/ 312420 h 342900"/>
                <a:gd name="connsiteX27" fmla="*/ 152400 w 257175"/>
                <a:gd name="connsiteY27" fmla="*/ 312420 h 342900"/>
                <a:gd name="connsiteX28" fmla="*/ 165259 w 257175"/>
                <a:gd name="connsiteY28" fmla="*/ 238030 h 342900"/>
                <a:gd name="connsiteX29" fmla="*/ 160020 w 257175"/>
                <a:gd name="connsiteY29" fmla="*/ 245269 h 342900"/>
                <a:gd name="connsiteX30" fmla="*/ 160020 w 257175"/>
                <a:gd name="connsiteY30" fmla="*/ 259080 h 342900"/>
                <a:gd name="connsiteX31" fmla="*/ 99060 w 257175"/>
                <a:gd name="connsiteY31" fmla="*/ 259080 h 342900"/>
                <a:gd name="connsiteX32" fmla="*/ 99060 w 257175"/>
                <a:gd name="connsiteY32" fmla="*/ 245269 h 342900"/>
                <a:gd name="connsiteX33" fmla="*/ 93821 w 257175"/>
                <a:gd name="connsiteY33" fmla="*/ 238030 h 342900"/>
                <a:gd name="connsiteX34" fmla="*/ 15240 w 257175"/>
                <a:gd name="connsiteY34" fmla="*/ 129540 h 342900"/>
                <a:gd name="connsiteX35" fmla="*/ 129540 w 257175"/>
                <a:gd name="connsiteY35" fmla="*/ 15240 h 342900"/>
                <a:gd name="connsiteX36" fmla="*/ 243840 w 257175"/>
                <a:gd name="connsiteY36" fmla="*/ 129540 h 342900"/>
                <a:gd name="connsiteX37" fmla="*/ 165259 w 257175"/>
                <a:gd name="connsiteY37" fmla="*/ 238030 h 342900"/>
                <a:gd name="connsiteX38" fmla="*/ 165259 w 257175"/>
                <a:gd name="connsiteY38" fmla="*/ 23803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57175" h="342900">
                  <a:moveTo>
                    <a:pt x="129540" y="0"/>
                  </a:moveTo>
                  <a:cubicBezTo>
                    <a:pt x="58103" y="0"/>
                    <a:pt x="0" y="58103"/>
                    <a:pt x="0" y="129540"/>
                  </a:cubicBezTo>
                  <a:cubicBezTo>
                    <a:pt x="0" y="183737"/>
                    <a:pt x="33528" y="231743"/>
                    <a:pt x="83820" y="250698"/>
                  </a:cubicBezTo>
                  <a:lnTo>
                    <a:pt x="83820" y="320040"/>
                  </a:lnTo>
                  <a:cubicBezTo>
                    <a:pt x="83820" y="324231"/>
                    <a:pt x="87249" y="327660"/>
                    <a:pt x="91440" y="327660"/>
                  </a:cubicBezTo>
                  <a:lnTo>
                    <a:pt x="99060" y="327660"/>
                  </a:lnTo>
                  <a:lnTo>
                    <a:pt x="99060" y="342900"/>
                  </a:lnTo>
                  <a:cubicBezTo>
                    <a:pt x="99060" y="347186"/>
                    <a:pt x="102394" y="350520"/>
                    <a:pt x="106680" y="350520"/>
                  </a:cubicBezTo>
                  <a:lnTo>
                    <a:pt x="152400" y="350520"/>
                  </a:lnTo>
                  <a:cubicBezTo>
                    <a:pt x="156686" y="350520"/>
                    <a:pt x="160020" y="347186"/>
                    <a:pt x="160020" y="342900"/>
                  </a:cubicBezTo>
                  <a:lnTo>
                    <a:pt x="160020" y="327660"/>
                  </a:lnTo>
                  <a:lnTo>
                    <a:pt x="167640" y="327660"/>
                  </a:lnTo>
                  <a:cubicBezTo>
                    <a:pt x="171831" y="327660"/>
                    <a:pt x="175260" y="324231"/>
                    <a:pt x="175260" y="320040"/>
                  </a:cubicBezTo>
                  <a:lnTo>
                    <a:pt x="175260" y="250698"/>
                  </a:lnTo>
                  <a:cubicBezTo>
                    <a:pt x="225552" y="231743"/>
                    <a:pt x="259080" y="183737"/>
                    <a:pt x="259080" y="129540"/>
                  </a:cubicBezTo>
                  <a:cubicBezTo>
                    <a:pt x="259080" y="58103"/>
                    <a:pt x="200978" y="0"/>
                    <a:pt x="129540" y="0"/>
                  </a:cubicBezTo>
                  <a:lnTo>
                    <a:pt x="129540" y="0"/>
                  </a:lnTo>
                  <a:close/>
                  <a:moveTo>
                    <a:pt x="152400" y="312420"/>
                  </a:moveTo>
                  <a:cubicBezTo>
                    <a:pt x="148209" y="312420"/>
                    <a:pt x="144780" y="315849"/>
                    <a:pt x="144780" y="320040"/>
                  </a:cubicBezTo>
                  <a:lnTo>
                    <a:pt x="144780" y="335280"/>
                  </a:lnTo>
                  <a:lnTo>
                    <a:pt x="114300" y="335280"/>
                  </a:lnTo>
                  <a:lnTo>
                    <a:pt x="114300" y="320040"/>
                  </a:lnTo>
                  <a:cubicBezTo>
                    <a:pt x="114300" y="315849"/>
                    <a:pt x="110966" y="312420"/>
                    <a:pt x="106680" y="312420"/>
                  </a:cubicBezTo>
                  <a:lnTo>
                    <a:pt x="99060" y="312420"/>
                  </a:lnTo>
                  <a:lnTo>
                    <a:pt x="99060" y="274320"/>
                  </a:lnTo>
                  <a:lnTo>
                    <a:pt x="160020" y="274320"/>
                  </a:lnTo>
                  <a:lnTo>
                    <a:pt x="160020" y="312420"/>
                  </a:lnTo>
                  <a:lnTo>
                    <a:pt x="152400" y="312420"/>
                  </a:lnTo>
                  <a:close/>
                  <a:moveTo>
                    <a:pt x="165259" y="238030"/>
                  </a:moveTo>
                  <a:cubicBezTo>
                    <a:pt x="162116" y="239078"/>
                    <a:pt x="160020" y="241935"/>
                    <a:pt x="160020" y="245269"/>
                  </a:cubicBezTo>
                  <a:lnTo>
                    <a:pt x="160020" y="259080"/>
                  </a:lnTo>
                  <a:lnTo>
                    <a:pt x="99060" y="259080"/>
                  </a:lnTo>
                  <a:lnTo>
                    <a:pt x="99060" y="245269"/>
                  </a:lnTo>
                  <a:cubicBezTo>
                    <a:pt x="99060" y="242030"/>
                    <a:pt x="96965" y="239078"/>
                    <a:pt x="93821" y="238030"/>
                  </a:cubicBezTo>
                  <a:cubicBezTo>
                    <a:pt x="46863" y="222599"/>
                    <a:pt x="15240" y="178975"/>
                    <a:pt x="15240" y="129540"/>
                  </a:cubicBezTo>
                  <a:cubicBezTo>
                    <a:pt x="15240" y="66485"/>
                    <a:pt x="66485" y="15240"/>
                    <a:pt x="129540" y="15240"/>
                  </a:cubicBezTo>
                  <a:cubicBezTo>
                    <a:pt x="192596" y="15240"/>
                    <a:pt x="243840" y="66485"/>
                    <a:pt x="243840" y="129540"/>
                  </a:cubicBezTo>
                  <a:cubicBezTo>
                    <a:pt x="243840" y="178975"/>
                    <a:pt x="212217" y="222599"/>
                    <a:pt x="165259" y="238030"/>
                  </a:cubicBezTo>
                  <a:lnTo>
                    <a:pt x="165259" y="2380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499B223-33F2-400D-A54C-B7E0CD95DB85}"/>
                </a:ext>
              </a:extLst>
            </p:cNvPr>
            <p:cNvSpPr/>
            <p:nvPr/>
          </p:nvSpPr>
          <p:spPr>
            <a:xfrm>
              <a:off x="6088380" y="3221545"/>
              <a:ext cx="9525" cy="38100"/>
            </a:xfrm>
            <a:custGeom>
              <a:avLst/>
              <a:gdLst>
                <a:gd name="connsiteX0" fmla="*/ 7620 w 9525"/>
                <a:gd name="connsiteY0" fmla="*/ 45720 h 38100"/>
                <a:gd name="connsiteX1" fmla="*/ 15240 w 9525"/>
                <a:gd name="connsiteY1" fmla="*/ 38100 h 38100"/>
                <a:gd name="connsiteX2" fmla="*/ 15240 w 9525"/>
                <a:gd name="connsiteY2" fmla="*/ 7620 h 38100"/>
                <a:gd name="connsiteX3" fmla="*/ 7620 w 9525"/>
                <a:gd name="connsiteY3" fmla="*/ 0 h 38100"/>
                <a:gd name="connsiteX4" fmla="*/ 0 w 9525"/>
                <a:gd name="connsiteY4" fmla="*/ 7620 h 38100"/>
                <a:gd name="connsiteX5" fmla="*/ 0 w 9525"/>
                <a:gd name="connsiteY5" fmla="*/ 38100 h 38100"/>
                <a:gd name="connsiteX6" fmla="*/ 7620 w 9525"/>
                <a:gd name="connsiteY6" fmla="*/ 45720 h 38100"/>
                <a:gd name="connsiteX7" fmla="*/ 7620 w 9525"/>
                <a:gd name="connsiteY7" fmla="*/ 4572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" h="38100">
                  <a:moveTo>
                    <a:pt x="7620" y="45720"/>
                  </a:moveTo>
                  <a:cubicBezTo>
                    <a:pt x="11811" y="45720"/>
                    <a:pt x="15240" y="42291"/>
                    <a:pt x="15240" y="38100"/>
                  </a:cubicBezTo>
                  <a:lnTo>
                    <a:pt x="15240" y="7620"/>
                  </a:lnTo>
                  <a:cubicBezTo>
                    <a:pt x="15240" y="3429"/>
                    <a:pt x="11811" y="0"/>
                    <a:pt x="7620" y="0"/>
                  </a:cubicBezTo>
                  <a:cubicBezTo>
                    <a:pt x="3429" y="0"/>
                    <a:pt x="0" y="3429"/>
                    <a:pt x="0" y="7620"/>
                  </a:cubicBezTo>
                  <a:lnTo>
                    <a:pt x="0" y="38100"/>
                  </a:lnTo>
                  <a:cubicBezTo>
                    <a:pt x="0" y="42291"/>
                    <a:pt x="3429" y="45720"/>
                    <a:pt x="7620" y="45720"/>
                  </a:cubicBezTo>
                  <a:lnTo>
                    <a:pt x="7620" y="457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4D3818-A551-48AE-84B9-033BE59BA0C0}"/>
                </a:ext>
              </a:extLst>
            </p:cNvPr>
            <p:cNvSpPr/>
            <p:nvPr/>
          </p:nvSpPr>
          <p:spPr>
            <a:xfrm>
              <a:off x="6240780" y="3404425"/>
              <a:ext cx="38100" cy="9525"/>
            </a:xfrm>
            <a:custGeom>
              <a:avLst/>
              <a:gdLst>
                <a:gd name="connsiteX0" fmla="*/ 38100 w 38100"/>
                <a:gd name="connsiteY0" fmla="*/ 0 h 9525"/>
                <a:gd name="connsiteX1" fmla="*/ 7620 w 38100"/>
                <a:gd name="connsiteY1" fmla="*/ 0 h 9525"/>
                <a:gd name="connsiteX2" fmla="*/ 0 w 38100"/>
                <a:gd name="connsiteY2" fmla="*/ 7620 h 9525"/>
                <a:gd name="connsiteX3" fmla="*/ 7620 w 38100"/>
                <a:gd name="connsiteY3" fmla="*/ 15240 h 9525"/>
                <a:gd name="connsiteX4" fmla="*/ 38100 w 38100"/>
                <a:gd name="connsiteY4" fmla="*/ 15240 h 9525"/>
                <a:gd name="connsiteX5" fmla="*/ 45720 w 38100"/>
                <a:gd name="connsiteY5" fmla="*/ 7620 h 9525"/>
                <a:gd name="connsiteX6" fmla="*/ 38100 w 38100"/>
                <a:gd name="connsiteY6" fmla="*/ 0 h 9525"/>
                <a:gd name="connsiteX7" fmla="*/ 38100 w 38100"/>
                <a:gd name="connsiteY7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9525">
                  <a:moveTo>
                    <a:pt x="38100" y="0"/>
                  </a:moveTo>
                  <a:lnTo>
                    <a:pt x="7620" y="0"/>
                  </a:lnTo>
                  <a:cubicBezTo>
                    <a:pt x="3429" y="0"/>
                    <a:pt x="0" y="3429"/>
                    <a:pt x="0" y="7620"/>
                  </a:cubicBezTo>
                  <a:cubicBezTo>
                    <a:pt x="0" y="11811"/>
                    <a:pt x="3429" y="15240"/>
                    <a:pt x="7620" y="15240"/>
                  </a:cubicBezTo>
                  <a:lnTo>
                    <a:pt x="38100" y="15240"/>
                  </a:lnTo>
                  <a:cubicBezTo>
                    <a:pt x="42291" y="15240"/>
                    <a:pt x="45720" y="11811"/>
                    <a:pt x="45720" y="7620"/>
                  </a:cubicBezTo>
                  <a:cubicBezTo>
                    <a:pt x="45720" y="3429"/>
                    <a:pt x="42291" y="0"/>
                    <a:pt x="38100" y="0"/>
                  </a:cubicBezTo>
                  <a:lnTo>
                    <a:pt x="381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4128C3-A4AA-4C73-B434-61D0F59CCA38}"/>
                </a:ext>
              </a:extLst>
            </p:cNvPr>
            <p:cNvSpPr/>
            <p:nvPr/>
          </p:nvSpPr>
          <p:spPr>
            <a:xfrm>
              <a:off x="5905500" y="3404425"/>
              <a:ext cx="38100" cy="9525"/>
            </a:xfrm>
            <a:custGeom>
              <a:avLst/>
              <a:gdLst>
                <a:gd name="connsiteX0" fmla="*/ 38100 w 38100"/>
                <a:gd name="connsiteY0" fmla="*/ 0 h 9525"/>
                <a:gd name="connsiteX1" fmla="*/ 7620 w 38100"/>
                <a:gd name="connsiteY1" fmla="*/ 0 h 9525"/>
                <a:gd name="connsiteX2" fmla="*/ 0 w 38100"/>
                <a:gd name="connsiteY2" fmla="*/ 7620 h 9525"/>
                <a:gd name="connsiteX3" fmla="*/ 7620 w 38100"/>
                <a:gd name="connsiteY3" fmla="*/ 15240 h 9525"/>
                <a:gd name="connsiteX4" fmla="*/ 38100 w 38100"/>
                <a:gd name="connsiteY4" fmla="*/ 15240 h 9525"/>
                <a:gd name="connsiteX5" fmla="*/ 45720 w 38100"/>
                <a:gd name="connsiteY5" fmla="*/ 7620 h 9525"/>
                <a:gd name="connsiteX6" fmla="*/ 38100 w 38100"/>
                <a:gd name="connsiteY6" fmla="*/ 0 h 9525"/>
                <a:gd name="connsiteX7" fmla="*/ 38100 w 38100"/>
                <a:gd name="connsiteY7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9525">
                  <a:moveTo>
                    <a:pt x="38100" y="0"/>
                  </a:moveTo>
                  <a:lnTo>
                    <a:pt x="7620" y="0"/>
                  </a:lnTo>
                  <a:cubicBezTo>
                    <a:pt x="3429" y="0"/>
                    <a:pt x="0" y="3429"/>
                    <a:pt x="0" y="7620"/>
                  </a:cubicBezTo>
                  <a:cubicBezTo>
                    <a:pt x="0" y="11811"/>
                    <a:pt x="3429" y="15240"/>
                    <a:pt x="7620" y="15240"/>
                  </a:cubicBezTo>
                  <a:lnTo>
                    <a:pt x="38100" y="15240"/>
                  </a:lnTo>
                  <a:cubicBezTo>
                    <a:pt x="42291" y="15240"/>
                    <a:pt x="45720" y="11811"/>
                    <a:pt x="45720" y="7620"/>
                  </a:cubicBezTo>
                  <a:cubicBezTo>
                    <a:pt x="45720" y="3429"/>
                    <a:pt x="42291" y="0"/>
                    <a:pt x="38100" y="0"/>
                  </a:cubicBezTo>
                  <a:lnTo>
                    <a:pt x="381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E92996D-DFBA-4EF5-B114-6AD69EF7C427}"/>
                </a:ext>
              </a:extLst>
            </p:cNvPr>
            <p:cNvSpPr/>
            <p:nvPr/>
          </p:nvSpPr>
          <p:spPr>
            <a:xfrm>
              <a:off x="6196179" y="3275111"/>
              <a:ext cx="28575" cy="28575"/>
            </a:xfrm>
            <a:custGeom>
              <a:avLst/>
              <a:gdLst>
                <a:gd name="connsiteX0" fmla="*/ 23741 w 28575"/>
                <a:gd name="connsiteY0" fmla="*/ 2250 h 28575"/>
                <a:gd name="connsiteX1" fmla="*/ 2215 w 28575"/>
                <a:gd name="connsiteY1" fmla="*/ 23777 h 28575"/>
                <a:gd name="connsiteX2" fmla="*/ 2215 w 28575"/>
                <a:gd name="connsiteY2" fmla="*/ 34540 h 28575"/>
                <a:gd name="connsiteX3" fmla="*/ 7549 w 28575"/>
                <a:gd name="connsiteY3" fmla="*/ 36731 h 28575"/>
                <a:gd name="connsiteX4" fmla="*/ 12978 w 28575"/>
                <a:gd name="connsiteY4" fmla="*/ 34540 h 28575"/>
                <a:gd name="connsiteX5" fmla="*/ 34504 w 28575"/>
                <a:gd name="connsiteY5" fmla="*/ 13014 h 28575"/>
                <a:gd name="connsiteX6" fmla="*/ 34504 w 28575"/>
                <a:gd name="connsiteY6" fmla="*/ 2250 h 28575"/>
                <a:gd name="connsiteX7" fmla="*/ 23741 w 28575"/>
                <a:gd name="connsiteY7" fmla="*/ 2250 h 28575"/>
                <a:gd name="connsiteX8" fmla="*/ 23741 w 28575"/>
                <a:gd name="connsiteY8" fmla="*/ 225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75" h="28575">
                  <a:moveTo>
                    <a:pt x="23741" y="2250"/>
                  </a:moveTo>
                  <a:lnTo>
                    <a:pt x="2215" y="23777"/>
                  </a:lnTo>
                  <a:cubicBezTo>
                    <a:pt x="-738" y="26730"/>
                    <a:pt x="-738" y="31587"/>
                    <a:pt x="2215" y="34540"/>
                  </a:cubicBezTo>
                  <a:cubicBezTo>
                    <a:pt x="3739" y="36064"/>
                    <a:pt x="5644" y="36731"/>
                    <a:pt x="7549" y="36731"/>
                  </a:cubicBezTo>
                  <a:cubicBezTo>
                    <a:pt x="9549" y="36731"/>
                    <a:pt x="11454" y="35969"/>
                    <a:pt x="12978" y="34540"/>
                  </a:cubicBezTo>
                  <a:lnTo>
                    <a:pt x="34504" y="13014"/>
                  </a:lnTo>
                  <a:cubicBezTo>
                    <a:pt x="37552" y="10061"/>
                    <a:pt x="37552" y="5203"/>
                    <a:pt x="34504" y="2250"/>
                  </a:cubicBezTo>
                  <a:cubicBezTo>
                    <a:pt x="31552" y="-798"/>
                    <a:pt x="26694" y="-702"/>
                    <a:pt x="23741" y="2250"/>
                  </a:cubicBezTo>
                  <a:lnTo>
                    <a:pt x="23741" y="22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185C810-66C8-4224-BC80-F63296D85349}"/>
                </a:ext>
              </a:extLst>
            </p:cNvPr>
            <p:cNvSpPr/>
            <p:nvPr/>
          </p:nvSpPr>
          <p:spPr>
            <a:xfrm>
              <a:off x="5959031" y="3512224"/>
              <a:ext cx="28575" cy="28575"/>
            </a:xfrm>
            <a:custGeom>
              <a:avLst/>
              <a:gdLst>
                <a:gd name="connsiteX0" fmla="*/ 23812 w 28575"/>
                <a:gd name="connsiteY0" fmla="*/ 2215 h 28575"/>
                <a:gd name="connsiteX1" fmla="*/ 2286 w 28575"/>
                <a:gd name="connsiteY1" fmla="*/ 23741 h 28575"/>
                <a:gd name="connsiteX2" fmla="*/ 2286 w 28575"/>
                <a:gd name="connsiteY2" fmla="*/ 34504 h 28575"/>
                <a:gd name="connsiteX3" fmla="*/ 7620 w 28575"/>
                <a:gd name="connsiteY3" fmla="*/ 36695 h 28575"/>
                <a:gd name="connsiteX4" fmla="*/ 13049 w 28575"/>
                <a:gd name="connsiteY4" fmla="*/ 34504 h 28575"/>
                <a:gd name="connsiteX5" fmla="*/ 34576 w 28575"/>
                <a:gd name="connsiteY5" fmla="*/ 12978 h 28575"/>
                <a:gd name="connsiteX6" fmla="*/ 34576 w 28575"/>
                <a:gd name="connsiteY6" fmla="*/ 2215 h 28575"/>
                <a:gd name="connsiteX7" fmla="*/ 23812 w 28575"/>
                <a:gd name="connsiteY7" fmla="*/ 2215 h 28575"/>
                <a:gd name="connsiteX8" fmla="*/ 23812 w 28575"/>
                <a:gd name="connsiteY8" fmla="*/ 221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75" h="28575">
                  <a:moveTo>
                    <a:pt x="23812" y="2215"/>
                  </a:moveTo>
                  <a:lnTo>
                    <a:pt x="2286" y="23741"/>
                  </a:lnTo>
                  <a:cubicBezTo>
                    <a:pt x="-762" y="26694"/>
                    <a:pt x="-762" y="31552"/>
                    <a:pt x="2286" y="34504"/>
                  </a:cubicBezTo>
                  <a:cubicBezTo>
                    <a:pt x="3715" y="36028"/>
                    <a:pt x="5715" y="36695"/>
                    <a:pt x="7620" y="36695"/>
                  </a:cubicBezTo>
                  <a:cubicBezTo>
                    <a:pt x="9620" y="36695"/>
                    <a:pt x="11525" y="35933"/>
                    <a:pt x="13049" y="34504"/>
                  </a:cubicBezTo>
                  <a:lnTo>
                    <a:pt x="34576" y="12978"/>
                  </a:lnTo>
                  <a:cubicBezTo>
                    <a:pt x="37529" y="10025"/>
                    <a:pt x="37529" y="5167"/>
                    <a:pt x="34576" y="2215"/>
                  </a:cubicBezTo>
                  <a:cubicBezTo>
                    <a:pt x="31623" y="-738"/>
                    <a:pt x="26765" y="-738"/>
                    <a:pt x="23812" y="2215"/>
                  </a:cubicBezTo>
                  <a:lnTo>
                    <a:pt x="23812" y="2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6B0A051-6C74-4F96-A940-4529122E0E8A}"/>
                </a:ext>
              </a:extLst>
            </p:cNvPr>
            <p:cNvSpPr/>
            <p:nvPr/>
          </p:nvSpPr>
          <p:spPr>
            <a:xfrm>
              <a:off x="6196179" y="3512224"/>
              <a:ext cx="28575" cy="28575"/>
            </a:xfrm>
            <a:custGeom>
              <a:avLst/>
              <a:gdLst>
                <a:gd name="connsiteX0" fmla="*/ 12978 w 28575"/>
                <a:gd name="connsiteY0" fmla="*/ 2215 h 28575"/>
                <a:gd name="connsiteX1" fmla="*/ 2215 w 28575"/>
                <a:gd name="connsiteY1" fmla="*/ 2215 h 28575"/>
                <a:gd name="connsiteX2" fmla="*/ 2215 w 28575"/>
                <a:gd name="connsiteY2" fmla="*/ 12978 h 28575"/>
                <a:gd name="connsiteX3" fmla="*/ 23741 w 28575"/>
                <a:gd name="connsiteY3" fmla="*/ 34504 h 28575"/>
                <a:gd name="connsiteX4" fmla="*/ 29170 w 28575"/>
                <a:gd name="connsiteY4" fmla="*/ 36695 h 28575"/>
                <a:gd name="connsiteX5" fmla="*/ 34504 w 28575"/>
                <a:gd name="connsiteY5" fmla="*/ 34504 h 28575"/>
                <a:gd name="connsiteX6" fmla="*/ 34504 w 28575"/>
                <a:gd name="connsiteY6" fmla="*/ 23741 h 28575"/>
                <a:gd name="connsiteX7" fmla="*/ 12978 w 28575"/>
                <a:gd name="connsiteY7" fmla="*/ 221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" h="28575">
                  <a:moveTo>
                    <a:pt x="12978" y="2215"/>
                  </a:moveTo>
                  <a:cubicBezTo>
                    <a:pt x="10025" y="-738"/>
                    <a:pt x="5167" y="-738"/>
                    <a:pt x="2215" y="2215"/>
                  </a:cubicBezTo>
                  <a:cubicBezTo>
                    <a:pt x="-738" y="5167"/>
                    <a:pt x="-738" y="10025"/>
                    <a:pt x="2215" y="12978"/>
                  </a:cubicBezTo>
                  <a:lnTo>
                    <a:pt x="23741" y="34504"/>
                  </a:lnTo>
                  <a:cubicBezTo>
                    <a:pt x="25265" y="36028"/>
                    <a:pt x="27170" y="36695"/>
                    <a:pt x="29170" y="36695"/>
                  </a:cubicBezTo>
                  <a:cubicBezTo>
                    <a:pt x="31075" y="36695"/>
                    <a:pt x="33076" y="35933"/>
                    <a:pt x="34504" y="34504"/>
                  </a:cubicBezTo>
                  <a:cubicBezTo>
                    <a:pt x="37552" y="31552"/>
                    <a:pt x="37552" y="26694"/>
                    <a:pt x="34504" y="23741"/>
                  </a:cubicBezTo>
                  <a:lnTo>
                    <a:pt x="12978" y="2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CF8778D-C8E6-42F1-88E3-552652D24814}"/>
                </a:ext>
              </a:extLst>
            </p:cNvPr>
            <p:cNvSpPr/>
            <p:nvPr/>
          </p:nvSpPr>
          <p:spPr>
            <a:xfrm>
              <a:off x="5959031" y="3275076"/>
              <a:ext cx="28575" cy="28575"/>
            </a:xfrm>
            <a:custGeom>
              <a:avLst/>
              <a:gdLst>
                <a:gd name="connsiteX0" fmla="*/ 23812 w 28575"/>
                <a:gd name="connsiteY0" fmla="*/ 34576 h 28575"/>
                <a:gd name="connsiteX1" fmla="*/ 29242 w 28575"/>
                <a:gd name="connsiteY1" fmla="*/ 36766 h 28575"/>
                <a:gd name="connsiteX2" fmla="*/ 34576 w 28575"/>
                <a:gd name="connsiteY2" fmla="*/ 34576 h 28575"/>
                <a:gd name="connsiteX3" fmla="*/ 34576 w 28575"/>
                <a:gd name="connsiteY3" fmla="*/ 23813 h 28575"/>
                <a:gd name="connsiteX4" fmla="*/ 13049 w 28575"/>
                <a:gd name="connsiteY4" fmla="*/ 2286 h 28575"/>
                <a:gd name="connsiteX5" fmla="*/ 2286 w 28575"/>
                <a:gd name="connsiteY5" fmla="*/ 2286 h 28575"/>
                <a:gd name="connsiteX6" fmla="*/ 2286 w 28575"/>
                <a:gd name="connsiteY6" fmla="*/ 13049 h 28575"/>
                <a:gd name="connsiteX7" fmla="*/ 23812 w 28575"/>
                <a:gd name="connsiteY7" fmla="*/ 3457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" h="28575">
                  <a:moveTo>
                    <a:pt x="23812" y="34576"/>
                  </a:moveTo>
                  <a:cubicBezTo>
                    <a:pt x="25336" y="36100"/>
                    <a:pt x="27241" y="36766"/>
                    <a:pt x="29242" y="36766"/>
                  </a:cubicBezTo>
                  <a:cubicBezTo>
                    <a:pt x="31147" y="36766"/>
                    <a:pt x="33147" y="36004"/>
                    <a:pt x="34576" y="34576"/>
                  </a:cubicBezTo>
                  <a:cubicBezTo>
                    <a:pt x="37529" y="31623"/>
                    <a:pt x="37529" y="26765"/>
                    <a:pt x="34576" y="23813"/>
                  </a:cubicBezTo>
                  <a:lnTo>
                    <a:pt x="13049" y="2286"/>
                  </a:lnTo>
                  <a:cubicBezTo>
                    <a:pt x="10096" y="-762"/>
                    <a:pt x="5239" y="-762"/>
                    <a:pt x="2286" y="2286"/>
                  </a:cubicBezTo>
                  <a:cubicBezTo>
                    <a:pt x="-762" y="5239"/>
                    <a:pt x="-762" y="10096"/>
                    <a:pt x="2286" y="13049"/>
                  </a:cubicBezTo>
                  <a:lnTo>
                    <a:pt x="23812" y="345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E8826FC-E5AD-434B-B9DB-56FA3DBC256F}"/>
                </a:ext>
              </a:extLst>
            </p:cNvPr>
            <p:cNvSpPr/>
            <p:nvPr/>
          </p:nvSpPr>
          <p:spPr>
            <a:xfrm>
              <a:off x="6004560" y="3320605"/>
              <a:ext cx="95250" cy="95250"/>
            </a:xfrm>
            <a:custGeom>
              <a:avLst/>
              <a:gdLst>
                <a:gd name="connsiteX0" fmla="*/ 91440 w 95250"/>
                <a:gd name="connsiteY0" fmla="*/ 0 h 95250"/>
                <a:gd name="connsiteX1" fmla="*/ 0 w 95250"/>
                <a:gd name="connsiteY1" fmla="*/ 91440 h 95250"/>
                <a:gd name="connsiteX2" fmla="*/ 7620 w 95250"/>
                <a:gd name="connsiteY2" fmla="*/ 99060 h 95250"/>
                <a:gd name="connsiteX3" fmla="*/ 15240 w 95250"/>
                <a:gd name="connsiteY3" fmla="*/ 91440 h 95250"/>
                <a:gd name="connsiteX4" fmla="*/ 91440 w 95250"/>
                <a:gd name="connsiteY4" fmla="*/ 15240 h 95250"/>
                <a:gd name="connsiteX5" fmla="*/ 99060 w 95250"/>
                <a:gd name="connsiteY5" fmla="*/ 7620 h 95250"/>
                <a:gd name="connsiteX6" fmla="*/ 91440 w 95250"/>
                <a:gd name="connsiteY6" fmla="*/ 0 h 95250"/>
                <a:gd name="connsiteX7" fmla="*/ 91440 w 95250"/>
                <a:gd name="connsiteY7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0" h="95250">
                  <a:moveTo>
                    <a:pt x="91440" y="0"/>
                  </a:moveTo>
                  <a:cubicBezTo>
                    <a:pt x="41053" y="0"/>
                    <a:pt x="0" y="41053"/>
                    <a:pt x="0" y="91440"/>
                  </a:cubicBezTo>
                  <a:cubicBezTo>
                    <a:pt x="0" y="95631"/>
                    <a:pt x="3429" y="99060"/>
                    <a:pt x="7620" y="99060"/>
                  </a:cubicBezTo>
                  <a:cubicBezTo>
                    <a:pt x="11811" y="99060"/>
                    <a:pt x="15240" y="95631"/>
                    <a:pt x="15240" y="91440"/>
                  </a:cubicBezTo>
                  <a:cubicBezTo>
                    <a:pt x="15240" y="49435"/>
                    <a:pt x="49435" y="15240"/>
                    <a:pt x="91440" y="15240"/>
                  </a:cubicBezTo>
                  <a:cubicBezTo>
                    <a:pt x="95631" y="15240"/>
                    <a:pt x="99060" y="11811"/>
                    <a:pt x="99060" y="7620"/>
                  </a:cubicBezTo>
                  <a:cubicBezTo>
                    <a:pt x="99060" y="3429"/>
                    <a:pt x="95631" y="0"/>
                    <a:pt x="91440" y="0"/>
                  </a:cubicBezTo>
                  <a:lnTo>
                    <a:pt x="9144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12CB6B-5D4D-428D-8BDA-DD43A68973E6}"/>
              </a:ext>
            </a:extLst>
          </p:cNvPr>
          <p:cNvGrpSpPr/>
          <p:nvPr/>
        </p:nvGrpSpPr>
        <p:grpSpPr>
          <a:xfrm>
            <a:off x="5173732" y="2861708"/>
            <a:ext cx="457200" cy="379095"/>
            <a:chOff x="5173732" y="2861708"/>
            <a:chExt cx="457200" cy="379095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CCD4B0D-3057-48AC-98F9-43F8906C13E4}"/>
                </a:ext>
              </a:extLst>
            </p:cNvPr>
            <p:cNvSpPr/>
            <p:nvPr/>
          </p:nvSpPr>
          <p:spPr>
            <a:xfrm>
              <a:off x="5173732" y="2861708"/>
              <a:ext cx="457200" cy="304800"/>
            </a:xfrm>
            <a:custGeom>
              <a:avLst/>
              <a:gdLst>
                <a:gd name="connsiteX0" fmla="*/ 388430 w 457200"/>
                <a:gd name="connsiteY0" fmla="*/ 123444 h 304800"/>
                <a:gd name="connsiteX1" fmla="*/ 259747 w 457200"/>
                <a:gd name="connsiteY1" fmla="*/ 0 h 304800"/>
                <a:gd name="connsiteX2" fmla="*/ 153448 w 457200"/>
                <a:gd name="connsiteY2" fmla="*/ 53340 h 304800"/>
                <a:gd name="connsiteX3" fmla="*/ 151733 w 457200"/>
                <a:gd name="connsiteY3" fmla="*/ 52578 h 304800"/>
                <a:gd name="connsiteX4" fmla="*/ 147161 w 457200"/>
                <a:gd name="connsiteY4" fmla="*/ 50578 h 304800"/>
                <a:gd name="connsiteX5" fmla="*/ 144494 w 457200"/>
                <a:gd name="connsiteY5" fmla="*/ 49625 h 304800"/>
                <a:gd name="connsiteX6" fmla="*/ 139827 w 457200"/>
                <a:gd name="connsiteY6" fmla="*/ 48197 h 304800"/>
                <a:gd name="connsiteX7" fmla="*/ 137160 w 457200"/>
                <a:gd name="connsiteY7" fmla="*/ 47435 h 304800"/>
                <a:gd name="connsiteX8" fmla="*/ 131921 w 457200"/>
                <a:gd name="connsiteY8" fmla="*/ 46482 h 304800"/>
                <a:gd name="connsiteX9" fmla="*/ 129635 w 457200"/>
                <a:gd name="connsiteY9" fmla="*/ 46101 h 304800"/>
                <a:gd name="connsiteX10" fmla="*/ 122015 w 457200"/>
                <a:gd name="connsiteY10" fmla="*/ 45625 h 304800"/>
                <a:gd name="connsiteX11" fmla="*/ 53435 w 457200"/>
                <a:gd name="connsiteY11" fmla="*/ 114205 h 304800"/>
                <a:gd name="connsiteX12" fmla="*/ 53531 w 457200"/>
                <a:gd name="connsiteY12" fmla="*/ 117158 h 304800"/>
                <a:gd name="connsiteX13" fmla="*/ 0 w 457200"/>
                <a:gd name="connsiteY13" fmla="*/ 206883 h 304800"/>
                <a:gd name="connsiteX14" fmla="*/ 97917 w 457200"/>
                <a:gd name="connsiteY14" fmla="*/ 304800 h 304800"/>
                <a:gd name="connsiteX15" fmla="*/ 137160 w 457200"/>
                <a:gd name="connsiteY15" fmla="*/ 304800 h 304800"/>
                <a:gd name="connsiteX16" fmla="*/ 144780 w 457200"/>
                <a:gd name="connsiteY16" fmla="*/ 297180 h 304800"/>
                <a:gd name="connsiteX17" fmla="*/ 137160 w 457200"/>
                <a:gd name="connsiteY17" fmla="*/ 289560 h 304800"/>
                <a:gd name="connsiteX18" fmla="*/ 97917 w 457200"/>
                <a:gd name="connsiteY18" fmla="*/ 289560 h 304800"/>
                <a:gd name="connsiteX19" fmla="*/ 15335 w 457200"/>
                <a:gd name="connsiteY19" fmla="*/ 206883 h 304800"/>
                <a:gd name="connsiteX20" fmla="*/ 64294 w 457200"/>
                <a:gd name="connsiteY20" fmla="*/ 128778 h 304800"/>
                <a:gd name="connsiteX21" fmla="*/ 68580 w 457200"/>
                <a:gd name="connsiteY21" fmla="*/ 126683 h 304800"/>
                <a:gd name="connsiteX22" fmla="*/ 68580 w 457200"/>
                <a:gd name="connsiteY22" fmla="*/ 121920 h 304800"/>
                <a:gd name="connsiteX23" fmla="*/ 68675 w 457200"/>
                <a:gd name="connsiteY23" fmla="*/ 119158 h 304800"/>
                <a:gd name="connsiteX24" fmla="*/ 68771 w 457200"/>
                <a:gd name="connsiteY24" fmla="*/ 117729 h 304800"/>
                <a:gd name="connsiteX25" fmla="*/ 68675 w 457200"/>
                <a:gd name="connsiteY25" fmla="*/ 116205 h 304800"/>
                <a:gd name="connsiteX26" fmla="*/ 68580 w 457200"/>
                <a:gd name="connsiteY26" fmla="*/ 114300 h 304800"/>
                <a:gd name="connsiteX27" fmla="*/ 121920 w 457200"/>
                <a:gd name="connsiteY27" fmla="*/ 60960 h 304800"/>
                <a:gd name="connsiteX28" fmla="*/ 128873 w 457200"/>
                <a:gd name="connsiteY28" fmla="*/ 61436 h 304800"/>
                <a:gd name="connsiteX29" fmla="*/ 130588 w 457200"/>
                <a:gd name="connsiteY29" fmla="*/ 61722 h 304800"/>
                <a:gd name="connsiteX30" fmla="*/ 136589 w 457200"/>
                <a:gd name="connsiteY30" fmla="*/ 63056 h 304800"/>
                <a:gd name="connsiteX31" fmla="*/ 137446 w 457200"/>
                <a:gd name="connsiteY31" fmla="*/ 63246 h 304800"/>
                <a:gd name="connsiteX32" fmla="*/ 143828 w 457200"/>
                <a:gd name="connsiteY32" fmla="*/ 65723 h 304800"/>
                <a:gd name="connsiteX33" fmla="*/ 145447 w 457200"/>
                <a:gd name="connsiteY33" fmla="*/ 66485 h 304800"/>
                <a:gd name="connsiteX34" fmla="*/ 150781 w 457200"/>
                <a:gd name="connsiteY34" fmla="*/ 69533 h 304800"/>
                <a:gd name="connsiteX35" fmla="*/ 175260 w 457200"/>
                <a:gd name="connsiteY35" fmla="*/ 114300 h 304800"/>
                <a:gd name="connsiteX36" fmla="*/ 182880 w 457200"/>
                <a:gd name="connsiteY36" fmla="*/ 121920 h 304800"/>
                <a:gd name="connsiteX37" fmla="*/ 190500 w 457200"/>
                <a:gd name="connsiteY37" fmla="*/ 114300 h 304800"/>
                <a:gd name="connsiteX38" fmla="*/ 166116 w 457200"/>
                <a:gd name="connsiteY38" fmla="*/ 61913 h 304800"/>
                <a:gd name="connsiteX39" fmla="*/ 259652 w 457200"/>
                <a:gd name="connsiteY39" fmla="*/ 15240 h 304800"/>
                <a:gd name="connsiteX40" fmla="*/ 372809 w 457200"/>
                <a:gd name="connsiteY40" fmla="*/ 121063 h 304800"/>
                <a:gd name="connsiteX41" fmla="*/ 341662 w 457200"/>
                <a:gd name="connsiteY41" fmla="*/ 122015 h 304800"/>
                <a:gd name="connsiteX42" fmla="*/ 335280 w 457200"/>
                <a:gd name="connsiteY42" fmla="*/ 130683 h 304800"/>
                <a:gd name="connsiteX43" fmla="*/ 342805 w 457200"/>
                <a:gd name="connsiteY43" fmla="*/ 137160 h 304800"/>
                <a:gd name="connsiteX44" fmla="*/ 343948 w 457200"/>
                <a:gd name="connsiteY44" fmla="*/ 137065 h 304800"/>
                <a:gd name="connsiteX45" fmla="*/ 379667 w 457200"/>
                <a:gd name="connsiteY45" fmla="*/ 137065 h 304800"/>
                <a:gd name="connsiteX46" fmla="*/ 441865 w 457200"/>
                <a:gd name="connsiteY46" fmla="*/ 213169 h 304800"/>
                <a:gd name="connsiteX47" fmla="*/ 365474 w 457200"/>
                <a:gd name="connsiteY47" fmla="*/ 289560 h 304800"/>
                <a:gd name="connsiteX48" fmla="*/ 335280 w 457200"/>
                <a:gd name="connsiteY48" fmla="*/ 289560 h 304800"/>
                <a:gd name="connsiteX49" fmla="*/ 327660 w 457200"/>
                <a:gd name="connsiteY49" fmla="*/ 297180 h 304800"/>
                <a:gd name="connsiteX50" fmla="*/ 335280 w 457200"/>
                <a:gd name="connsiteY50" fmla="*/ 304800 h 304800"/>
                <a:gd name="connsiteX51" fmla="*/ 365570 w 457200"/>
                <a:gd name="connsiteY51" fmla="*/ 304800 h 304800"/>
                <a:gd name="connsiteX52" fmla="*/ 457200 w 457200"/>
                <a:gd name="connsiteY52" fmla="*/ 213169 h 304800"/>
                <a:gd name="connsiteX53" fmla="*/ 388430 w 457200"/>
                <a:gd name="connsiteY53" fmla="*/ 123444 h 304800"/>
                <a:gd name="connsiteX54" fmla="*/ 388430 w 457200"/>
                <a:gd name="connsiteY54" fmla="*/ 12344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57200" h="304800">
                  <a:moveTo>
                    <a:pt x="388430" y="123444"/>
                  </a:moveTo>
                  <a:cubicBezTo>
                    <a:pt x="384429" y="54769"/>
                    <a:pt x="327850" y="0"/>
                    <a:pt x="259747" y="0"/>
                  </a:cubicBezTo>
                  <a:cubicBezTo>
                    <a:pt x="218408" y="0"/>
                    <a:pt x="178308" y="20288"/>
                    <a:pt x="153448" y="53340"/>
                  </a:cubicBezTo>
                  <a:cubicBezTo>
                    <a:pt x="152876" y="53054"/>
                    <a:pt x="152305" y="52864"/>
                    <a:pt x="151733" y="52578"/>
                  </a:cubicBezTo>
                  <a:cubicBezTo>
                    <a:pt x="150209" y="51911"/>
                    <a:pt x="148685" y="51149"/>
                    <a:pt x="147161" y="50578"/>
                  </a:cubicBezTo>
                  <a:cubicBezTo>
                    <a:pt x="146304" y="50197"/>
                    <a:pt x="145447" y="49911"/>
                    <a:pt x="144494" y="49625"/>
                  </a:cubicBezTo>
                  <a:cubicBezTo>
                    <a:pt x="142970" y="49149"/>
                    <a:pt x="141446" y="48578"/>
                    <a:pt x="139827" y="48197"/>
                  </a:cubicBezTo>
                  <a:cubicBezTo>
                    <a:pt x="138875" y="47911"/>
                    <a:pt x="138017" y="47625"/>
                    <a:pt x="137160" y="47435"/>
                  </a:cubicBezTo>
                  <a:cubicBezTo>
                    <a:pt x="135446" y="47054"/>
                    <a:pt x="133731" y="46768"/>
                    <a:pt x="131921" y="46482"/>
                  </a:cubicBezTo>
                  <a:cubicBezTo>
                    <a:pt x="131159" y="46292"/>
                    <a:pt x="130397" y="46196"/>
                    <a:pt x="129635" y="46101"/>
                  </a:cubicBezTo>
                  <a:cubicBezTo>
                    <a:pt x="127159" y="45815"/>
                    <a:pt x="124587" y="45625"/>
                    <a:pt x="122015" y="45625"/>
                  </a:cubicBezTo>
                  <a:cubicBezTo>
                    <a:pt x="84201" y="45625"/>
                    <a:pt x="53435" y="76391"/>
                    <a:pt x="53435" y="114205"/>
                  </a:cubicBezTo>
                  <a:cubicBezTo>
                    <a:pt x="53435" y="115157"/>
                    <a:pt x="53435" y="116110"/>
                    <a:pt x="53531" y="117158"/>
                  </a:cubicBezTo>
                  <a:cubicBezTo>
                    <a:pt x="21812" y="134493"/>
                    <a:pt x="0" y="170688"/>
                    <a:pt x="0" y="206883"/>
                  </a:cubicBezTo>
                  <a:cubicBezTo>
                    <a:pt x="0" y="260890"/>
                    <a:pt x="43910" y="304800"/>
                    <a:pt x="97917" y="304800"/>
                  </a:cubicBezTo>
                  <a:lnTo>
                    <a:pt x="137160" y="304800"/>
                  </a:lnTo>
                  <a:cubicBezTo>
                    <a:pt x="141446" y="304800"/>
                    <a:pt x="144780" y="301371"/>
                    <a:pt x="144780" y="297180"/>
                  </a:cubicBezTo>
                  <a:cubicBezTo>
                    <a:pt x="144780" y="292989"/>
                    <a:pt x="141351" y="289560"/>
                    <a:pt x="137160" y="289560"/>
                  </a:cubicBezTo>
                  <a:lnTo>
                    <a:pt x="97917" y="289560"/>
                  </a:lnTo>
                  <a:cubicBezTo>
                    <a:pt x="52292" y="289560"/>
                    <a:pt x="15335" y="252508"/>
                    <a:pt x="15335" y="206883"/>
                  </a:cubicBezTo>
                  <a:cubicBezTo>
                    <a:pt x="15335" y="175260"/>
                    <a:pt x="35909" y="142399"/>
                    <a:pt x="64294" y="128778"/>
                  </a:cubicBezTo>
                  <a:lnTo>
                    <a:pt x="68580" y="126683"/>
                  </a:lnTo>
                  <a:lnTo>
                    <a:pt x="68580" y="121920"/>
                  </a:lnTo>
                  <a:cubicBezTo>
                    <a:pt x="68580" y="120968"/>
                    <a:pt x="68675" y="120015"/>
                    <a:pt x="68675" y="119158"/>
                  </a:cubicBezTo>
                  <a:lnTo>
                    <a:pt x="68771" y="117729"/>
                  </a:lnTo>
                  <a:lnTo>
                    <a:pt x="68675" y="116205"/>
                  </a:lnTo>
                  <a:cubicBezTo>
                    <a:pt x="68675" y="115538"/>
                    <a:pt x="68580" y="114967"/>
                    <a:pt x="68580" y="114300"/>
                  </a:cubicBezTo>
                  <a:cubicBezTo>
                    <a:pt x="68580" y="84868"/>
                    <a:pt x="92488" y="60960"/>
                    <a:pt x="121920" y="60960"/>
                  </a:cubicBezTo>
                  <a:cubicBezTo>
                    <a:pt x="124301" y="60960"/>
                    <a:pt x="126587" y="61151"/>
                    <a:pt x="128873" y="61436"/>
                  </a:cubicBezTo>
                  <a:cubicBezTo>
                    <a:pt x="129445" y="61532"/>
                    <a:pt x="130016" y="61627"/>
                    <a:pt x="130588" y="61722"/>
                  </a:cubicBezTo>
                  <a:cubicBezTo>
                    <a:pt x="132588" y="62103"/>
                    <a:pt x="134684" y="62484"/>
                    <a:pt x="136589" y="63056"/>
                  </a:cubicBezTo>
                  <a:cubicBezTo>
                    <a:pt x="136874" y="63151"/>
                    <a:pt x="137065" y="63151"/>
                    <a:pt x="137446" y="63246"/>
                  </a:cubicBezTo>
                  <a:cubicBezTo>
                    <a:pt x="139637" y="63913"/>
                    <a:pt x="141732" y="64770"/>
                    <a:pt x="143828" y="65723"/>
                  </a:cubicBezTo>
                  <a:cubicBezTo>
                    <a:pt x="144304" y="66008"/>
                    <a:pt x="144875" y="66199"/>
                    <a:pt x="145447" y="66485"/>
                  </a:cubicBezTo>
                  <a:cubicBezTo>
                    <a:pt x="147257" y="67342"/>
                    <a:pt x="149066" y="68390"/>
                    <a:pt x="150781" y="69533"/>
                  </a:cubicBezTo>
                  <a:cubicBezTo>
                    <a:pt x="165449" y="79058"/>
                    <a:pt x="175260" y="95536"/>
                    <a:pt x="175260" y="114300"/>
                  </a:cubicBezTo>
                  <a:cubicBezTo>
                    <a:pt x="175260" y="118491"/>
                    <a:pt x="178689" y="121920"/>
                    <a:pt x="182880" y="121920"/>
                  </a:cubicBezTo>
                  <a:cubicBezTo>
                    <a:pt x="187071" y="121920"/>
                    <a:pt x="190500" y="118491"/>
                    <a:pt x="190500" y="114300"/>
                  </a:cubicBezTo>
                  <a:cubicBezTo>
                    <a:pt x="190500" y="93345"/>
                    <a:pt x="180975" y="74486"/>
                    <a:pt x="166116" y="61913"/>
                  </a:cubicBezTo>
                  <a:cubicBezTo>
                    <a:pt x="187928" y="33338"/>
                    <a:pt x="223933" y="15240"/>
                    <a:pt x="259652" y="15240"/>
                  </a:cubicBezTo>
                  <a:cubicBezTo>
                    <a:pt x="318707" y="15240"/>
                    <a:pt x="367665" y="62008"/>
                    <a:pt x="372809" y="121063"/>
                  </a:cubicBezTo>
                  <a:cubicBezTo>
                    <a:pt x="364998" y="120491"/>
                    <a:pt x="353378" y="120206"/>
                    <a:pt x="341662" y="122015"/>
                  </a:cubicBezTo>
                  <a:cubicBezTo>
                    <a:pt x="337471" y="122682"/>
                    <a:pt x="334709" y="126587"/>
                    <a:pt x="335280" y="130683"/>
                  </a:cubicBezTo>
                  <a:cubicBezTo>
                    <a:pt x="335851" y="134398"/>
                    <a:pt x="339090" y="137160"/>
                    <a:pt x="342805" y="137160"/>
                  </a:cubicBezTo>
                  <a:cubicBezTo>
                    <a:pt x="343186" y="137160"/>
                    <a:pt x="343567" y="137160"/>
                    <a:pt x="343948" y="137065"/>
                  </a:cubicBezTo>
                  <a:cubicBezTo>
                    <a:pt x="360902" y="134493"/>
                    <a:pt x="378619" y="136874"/>
                    <a:pt x="379667" y="137065"/>
                  </a:cubicBezTo>
                  <a:cubicBezTo>
                    <a:pt x="415195" y="143828"/>
                    <a:pt x="441865" y="176498"/>
                    <a:pt x="441865" y="213169"/>
                  </a:cubicBezTo>
                  <a:cubicBezTo>
                    <a:pt x="441865" y="255270"/>
                    <a:pt x="407575" y="289560"/>
                    <a:pt x="365474" y="289560"/>
                  </a:cubicBezTo>
                  <a:lnTo>
                    <a:pt x="335280" y="289560"/>
                  </a:lnTo>
                  <a:cubicBezTo>
                    <a:pt x="331089" y="289560"/>
                    <a:pt x="327660" y="292989"/>
                    <a:pt x="327660" y="297180"/>
                  </a:cubicBezTo>
                  <a:cubicBezTo>
                    <a:pt x="327660" y="301371"/>
                    <a:pt x="331089" y="304800"/>
                    <a:pt x="335280" y="304800"/>
                  </a:cubicBezTo>
                  <a:lnTo>
                    <a:pt x="365570" y="304800"/>
                  </a:lnTo>
                  <a:cubicBezTo>
                    <a:pt x="416052" y="304800"/>
                    <a:pt x="457200" y="263652"/>
                    <a:pt x="457200" y="213169"/>
                  </a:cubicBezTo>
                  <a:cubicBezTo>
                    <a:pt x="457200" y="171355"/>
                    <a:pt x="428054" y="133826"/>
                    <a:pt x="388430" y="123444"/>
                  </a:cubicBezTo>
                  <a:lnTo>
                    <a:pt x="388430" y="12344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CC2AE94-4B04-4E3F-977C-6CF0C463192B}"/>
                </a:ext>
              </a:extLst>
            </p:cNvPr>
            <p:cNvSpPr/>
            <p:nvPr/>
          </p:nvSpPr>
          <p:spPr>
            <a:xfrm>
              <a:off x="5341348" y="3059828"/>
              <a:ext cx="133350" cy="180975"/>
            </a:xfrm>
            <a:custGeom>
              <a:avLst/>
              <a:gdLst>
                <a:gd name="connsiteX0" fmla="*/ 124135 w 133350"/>
                <a:gd name="connsiteY0" fmla="*/ 116586 h 180975"/>
                <a:gd name="connsiteX1" fmla="*/ 76224 w 133350"/>
                <a:gd name="connsiteY1" fmla="*/ 164592 h 180975"/>
                <a:gd name="connsiteX2" fmla="*/ 76224 w 133350"/>
                <a:gd name="connsiteY2" fmla="*/ 7620 h 180975"/>
                <a:gd name="connsiteX3" fmla="*/ 68604 w 133350"/>
                <a:gd name="connsiteY3" fmla="*/ 0 h 180975"/>
                <a:gd name="connsiteX4" fmla="*/ 60984 w 133350"/>
                <a:gd name="connsiteY4" fmla="*/ 7620 h 180975"/>
                <a:gd name="connsiteX5" fmla="*/ 60984 w 133350"/>
                <a:gd name="connsiteY5" fmla="*/ 164497 h 180975"/>
                <a:gd name="connsiteX6" fmla="*/ 12978 w 133350"/>
                <a:gd name="connsiteY6" fmla="*/ 116491 h 180975"/>
                <a:gd name="connsiteX7" fmla="*/ 2215 w 133350"/>
                <a:gd name="connsiteY7" fmla="*/ 116491 h 180975"/>
                <a:gd name="connsiteX8" fmla="*/ 2215 w 133350"/>
                <a:gd name="connsiteY8" fmla="*/ 127254 h 180975"/>
                <a:gd name="connsiteX9" fmla="*/ 63175 w 133350"/>
                <a:gd name="connsiteY9" fmla="*/ 188214 h 180975"/>
                <a:gd name="connsiteX10" fmla="*/ 65651 w 133350"/>
                <a:gd name="connsiteY10" fmla="*/ 189833 h 180975"/>
                <a:gd name="connsiteX11" fmla="*/ 68604 w 133350"/>
                <a:gd name="connsiteY11" fmla="*/ 190405 h 180975"/>
                <a:gd name="connsiteX12" fmla="*/ 71461 w 133350"/>
                <a:gd name="connsiteY12" fmla="*/ 189833 h 180975"/>
                <a:gd name="connsiteX13" fmla="*/ 73938 w 133350"/>
                <a:gd name="connsiteY13" fmla="*/ 188214 h 180975"/>
                <a:gd name="connsiteX14" fmla="*/ 134898 w 133350"/>
                <a:gd name="connsiteY14" fmla="*/ 127254 h 180975"/>
                <a:gd name="connsiteX15" fmla="*/ 134898 w 133350"/>
                <a:gd name="connsiteY15" fmla="*/ 116491 h 180975"/>
                <a:gd name="connsiteX16" fmla="*/ 124135 w 133350"/>
                <a:gd name="connsiteY16" fmla="*/ 116586 h 180975"/>
                <a:gd name="connsiteX17" fmla="*/ 124135 w 133350"/>
                <a:gd name="connsiteY17" fmla="*/ 116586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3350" h="180975">
                  <a:moveTo>
                    <a:pt x="124135" y="116586"/>
                  </a:moveTo>
                  <a:lnTo>
                    <a:pt x="76224" y="164592"/>
                  </a:lnTo>
                  <a:lnTo>
                    <a:pt x="76224" y="7620"/>
                  </a:lnTo>
                  <a:cubicBezTo>
                    <a:pt x="76224" y="3334"/>
                    <a:pt x="72795" y="0"/>
                    <a:pt x="68604" y="0"/>
                  </a:cubicBezTo>
                  <a:cubicBezTo>
                    <a:pt x="64413" y="0"/>
                    <a:pt x="60984" y="3334"/>
                    <a:pt x="60984" y="7620"/>
                  </a:cubicBezTo>
                  <a:lnTo>
                    <a:pt x="60984" y="164497"/>
                  </a:lnTo>
                  <a:lnTo>
                    <a:pt x="12978" y="116491"/>
                  </a:lnTo>
                  <a:cubicBezTo>
                    <a:pt x="10025" y="113538"/>
                    <a:pt x="5167" y="113538"/>
                    <a:pt x="2215" y="116491"/>
                  </a:cubicBezTo>
                  <a:cubicBezTo>
                    <a:pt x="-738" y="119444"/>
                    <a:pt x="-738" y="124301"/>
                    <a:pt x="2215" y="127254"/>
                  </a:cubicBezTo>
                  <a:lnTo>
                    <a:pt x="63175" y="188214"/>
                  </a:lnTo>
                  <a:cubicBezTo>
                    <a:pt x="63937" y="188976"/>
                    <a:pt x="64699" y="189452"/>
                    <a:pt x="65651" y="189833"/>
                  </a:cubicBezTo>
                  <a:cubicBezTo>
                    <a:pt x="66604" y="190214"/>
                    <a:pt x="67556" y="190405"/>
                    <a:pt x="68604" y="190405"/>
                  </a:cubicBezTo>
                  <a:cubicBezTo>
                    <a:pt x="69556" y="190405"/>
                    <a:pt x="70604" y="190214"/>
                    <a:pt x="71461" y="189833"/>
                  </a:cubicBezTo>
                  <a:cubicBezTo>
                    <a:pt x="72414" y="189452"/>
                    <a:pt x="73271" y="188881"/>
                    <a:pt x="73938" y="188214"/>
                  </a:cubicBezTo>
                  <a:lnTo>
                    <a:pt x="134898" y="127254"/>
                  </a:lnTo>
                  <a:cubicBezTo>
                    <a:pt x="137851" y="124301"/>
                    <a:pt x="137851" y="119444"/>
                    <a:pt x="134898" y="116491"/>
                  </a:cubicBezTo>
                  <a:cubicBezTo>
                    <a:pt x="131945" y="113538"/>
                    <a:pt x="127087" y="113538"/>
                    <a:pt x="124135" y="116586"/>
                  </a:cubicBezTo>
                  <a:lnTo>
                    <a:pt x="124135" y="116586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6244F3F-8340-45E3-8205-599B7D26A723}"/>
              </a:ext>
            </a:extLst>
          </p:cNvPr>
          <p:cNvGrpSpPr/>
          <p:nvPr/>
        </p:nvGrpSpPr>
        <p:grpSpPr>
          <a:xfrm>
            <a:off x="5217108" y="3618315"/>
            <a:ext cx="361950" cy="419100"/>
            <a:chOff x="5217108" y="3618315"/>
            <a:chExt cx="361950" cy="41910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913CB95-584A-4182-B6C1-E2B6BD2A8B55}"/>
                </a:ext>
              </a:extLst>
            </p:cNvPr>
            <p:cNvSpPr/>
            <p:nvPr/>
          </p:nvSpPr>
          <p:spPr>
            <a:xfrm>
              <a:off x="5217108" y="3618315"/>
              <a:ext cx="361950" cy="419100"/>
            </a:xfrm>
            <a:custGeom>
              <a:avLst/>
              <a:gdLst>
                <a:gd name="connsiteX0" fmla="*/ 366203 w 361950"/>
                <a:gd name="connsiteY0" fmla="*/ 345091 h 419100"/>
                <a:gd name="connsiteX1" fmla="*/ 312673 w 361950"/>
                <a:gd name="connsiteY1" fmla="*/ 220885 h 419100"/>
                <a:gd name="connsiteX2" fmla="*/ 312673 w 361950"/>
                <a:gd name="connsiteY2" fmla="*/ 152400 h 419100"/>
                <a:gd name="connsiteX3" fmla="*/ 247712 w 361950"/>
                <a:gd name="connsiteY3" fmla="*/ 51721 h 419100"/>
                <a:gd name="connsiteX4" fmla="*/ 221042 w 361950"/>
                <a:gd name="connsiteY4" fmla="*/ 42482 h 419100"/>
                <a:gd name="connsiteX5" fmla="*/ 221042 w 361950"/>
                <a:gd name="connsiteY5" fmla="*/ 38100 h 419100"/>
                <a:gd name="connsiteX6" fmla="*/ 182942 w 361950"/>
                <a:gd name="connsiteY6" fmla="*/ 0 h 419100"/>
                <a:gd name="connsiteX7" fmla="*/ 144842 w 361950"/>
                <a:gd name="connsiteY7" fmla="*/ 38100 h 419100"/>
                <a:gd name="connsiteX8" fmla="*/ 144842 w 361950"/>
                <a:gd name="connsiteY8" fmla="*/ 43148 h 419100"/>
                <a:gd name="connsiteX9" fmla="*/ 120839 w 361950"/>
                <a:gd name="connsiteY9" fmla="*/ 51816 h 419100"/>
                <a:gd name="connsiteX10" fmla="*/ 53402 w 361950"/>
                <a:gd name="connsiteY10" fmla="*/ 152400 h 419100"/>
                <a:gd name="connsiteX11" fmla="*/ 53402 w 361950"/>
                <a:gd name="connsiteY11" fmla="*/ 220980 h 419100"/>
                <a:gd name="connsiteX12" fmla="*/ 2253 w 361950"/>
                <a:gd name="connsiteY12" fmla="*/ 345186 h 419100"/>
                <a:gd name="connsiteX13" fmla="*/ 348 w 361950"/>
                <a:gd name="connsiteY13" fmla="*/ 352806 h 419100"/>
                <a:gd name="connsiteX14" fmla="*/ 6349 w 361950"/>
                <a:gd name="connsiteY14" fmla="*/ 358045 h 419100"/>
                <a:gd name="connsiteX15" fmla="*/ 78643 w 361950"/>
                <a:gd name="connsiteY15" fmla="*/ 370523 h 419100"/>
                <a:gd name="connsiteX16" fmla="*/ 116267 w 361950"/>
                <a:gd name="connsiteY16" fmla="*/ 376333 h 419100"/>
                <a:gd name="connsiteX17" fmla="*/ 184276 w 361950"/>
                <a:gd name="connsiteY17" fmla="*/ 419100 h 419100"/>
                <a:gd name="connsiteX18" fmla="*/ 252189 w 361950"/>
                <a:gd name="connsiteY18" fmla="*/ 376238 h 419100"/>
                <a:gd name="connsiteX19" fmla="*/ 289717 w 361950"/>
                <a:gd name="connsiteY19" fmla="*/ 370427 h 419100"/>
                <a:gd name="connsiteX20" fmla="*/ 362012 w 361950"/>
                <a:gd name="connsiteY20" fmla="*/ 357950 h 419100"/>
                <a:gd name="connsiteX21" fmla="*/ 368013 w 361950"/>
                <a:gd name="connsiteY21" fmla="*/ 352711 h 419100"/>
                <a:gd name="connsiteX22" fmla="*/ 366203 w 361950"/>
                <a:gd name="connsiteY22" fmla="*/ 345091 h 419100"/>
                <a:gd name="connsiteX23" fmla="*/ 366203 w 361950"/>
                <a:gd name="connsiteY23" fmla="*/ 345091 h 419100"/>
                <a:gd name="connsiteX24" fmla="*/ 160082 w 361950"/>
                <a:gd name="connsiteY24" fmla="*/ 38100 h 419100"/>
                <a:gd name="connsiteX25" fmla="*/ 182942 w 361950"/>
                <a:gd name="connsiteY25" fmla="*/ 15240 h 419100"/>
                <a:gd name="connsiteX26" fmla="*/ 205802 w 361950"/>
                <a:gd name="connsiteY26" fmla="*/ 38100 h 419100"/>
                <a:gd name="connsiteX27" fmla="*/ 205802 w 361950"/>
                <a:gd name="connsiteY27" fmla="*/ 39434 h 419100"/>
                <a:gd name="connsiteX28" fmla="*/ 160082 w 361950"/>
                <a:gd name="connsiteY28" fmla="*/ 39815 h 419100"/>
                <a:gd name="connsiteX29" fmla="*/ 160082 w 361950"/>
                <a:gd name="connsiteY29" fmla="*/ 38100 h 419100"/>
                <a:gd name="connsiteX30" fmla="*/ 184371 w 361950"/>
                <a:gd name="connsiteY30" fmla="*/ 403860 h 419100"/>
                <a:gd name="connsiteX31" fmla="*/ 135412 w 361950"/>
                <a:gd name="connsiteY31" fmla="*/ 378619 h 419100"/>
                <a:gd name="connsiteX32" fmla="*/ 184180 w 361950"/>
                <a:gd name="connsiteY32" fmla="*/ 381286 h 419100"/>
                <a:gd name="connsiteX33" fmla="*/ 233139 w 361950"/>
                <a:gd name="connsiteY33" fmla="*/ 378619 h 419100"/>
                <a:gd name="connsiteX34" fmla="*/ 184371 w 361950"/>
                <a:gd name="connsiteY34" fmla="*/ 403860 h 419100"/>
                <a:gd name="connsiteX35" fmla="*/ 184371 w 361950"/>
                <a:gd name="connsiteY35" fmla="*/ 403860 h 419100"/>
                <a:gd name="connsiteX36" fmla="*/ 287241 w 361950"/>
                <a:gd name="connsiteY36" fmla="*/ 355473 h 419100"/>
                <a:gd name="connsiteX37" fmla="*/ 246569 w 361950"/>
                <a:gd name="connsiteY37" fmla="*/ 361664 h 419100"/>
                <a:gd name="connsiteX38" fmla="*/ 246569 w 361950"/>
                <a:gd name="connsiteY38" fmla="*/ 361664 h 419100"/>
                <a:gd name="connsiteX39" fmla="*/ 230281 w 361950"/>
                <a:gd name="connsiteY39" fmla="*/ 363569 h 419100"/>
                <a:gd name="connsiteX40" fmla="*/ 230091 w 361950"/>
                <a:gd name="connsiteY40" fmla="*/ 363569 h 419100"/>
                <a:gd name="connsiteX41" fmla="*/ 215803 w 361950"/>
                <a:gd name="connsiteY41" fmla="*/ 364808 h 419100"/>
                <a:gd name="connsiteX42" fmla="*/ 213136 w 361950"/>
                <a:gd name="connsiteY42" fmla="*/ 364998 h 419100"/>
                <a:gd name="connsiteX43" fmla="*/ 201040 w 361950"/>
                <a:gd name="connsiteY43" fmla="*/ 365665 h 419100"/>
                <a:gd name="connsiteX44" fmla="*/ 198563 w 361950"/>
                <a:gd name="connsiteY44" fmla="*/ 365760 h 419100"/>
                <a:gd name="connsiteX45" fmla="*/ 170274 w 361950"/>
                <a:gd name="connsiteY45" fmla="*/ 365760 h 419100"/>
                <a:gd name="connsiteX46" fmla="*/ 167702 w 361950"/>
                <a:gd name="connsiteY46" fmla="*/ 365665 h 419100"/>
                <a:gd name="connsiteX47" fmla="*/ 155796 w 361950"/>
                <a:gd name="connsiteY47" fmla="*/ 364998 h 419100"/>
                <a:gd name="connsiteX48" fmla="*/ 152938 w 361950"/>
                <a:gd name="connsiteY48" fmla="*/ 364808 h 419100"/>
                <a:gd name="connsiteX49" fmla="*/ 139032 w 361950"/>
                <a:gd name="connsiteY49" fmla="*/ 363569 h 419100"/>
                <a:gd name="connsiteX50" fmla="*/ 138556 w 361950"/>
                <a:gd name="connsiteY50" fmla="*/ 363569 h 419100"/>
                <a:gd name="connsiteX51" fmla="*/ 122363 w 361950"/>
                <a:gd name="connsiteY51" fmla="*/ 361664 h 419100"/>
                <a:gd name="connsiteX52" fmla="*/ 122268 w 361950"/>
                <a:gd name="connsiteY52" fmla="*/ 361664 h 419100"/>
                <a:gd name="connsiteX53" fmla="*/ 81406 w 361950"/>
                <a:gd name="connsiteY53" fmla="*/ 355473 h 419100"/>
                <a:gd name="connsiteX54" fmla="*/ 22922 w 361950"/>
                <a:gd name="connsiteY54" fmla="*/ 345472 h 419100"/>
                <a:gd name="connsiteX55" fmla="*/ 68642 w 361950"/>
                <a:gd name="connsiteY55" fmla="*/ 220980 h 419100"/>
                <a:gd name="connsiteX56" fmla="*/ 68642 w 361950"/>
                <a:gd name="connsiteY56" fmla="*/ 152400 h 419100"/>
                <a:gd name="connsiteX57" fmla="*/ 127221 w 361950"/>
                <a:gd name="connsiteY57" fmla="*/ 65627 h 419100"/>
                <a:gd name="connsiteX58" fmla="*/ 153891 w 361950"/>
                <a:gd name="connsiteY58" fmla="*/ 56579 h 419100"/>
                <a:gd name="connsiteX59" fmla="*/ 154081 w 361950"/>
                <a:gd name="connsiteY59" fmla="*/ 56579 h 419100"/>
                <a:gd name="connsiteX60" fmla="*/ 211803 w 361950"/>
                <a:gd name="connsiteY60" fmla="*/ 56102 h 419100"/>
                <a:gd name="connsiteX61" fmla="*/ 212089 w 361950"/>
                <a:gd name="connsiteY61" fmla="*/ 56102 h 419100"/>
                <a:gd name="connsiteX62" fmla="*/ 241235 w 361950"/>
                <a:gd name="connsiteY62" fmla="*/ 65627 h 419100"/>
                <a:gd name="connsiteX63" fmla="*/ 297337 w 361950"/>
                <a:gd name="connsiteY63" fmla="*/ 152400 h 419100"/>
                <a:gd name="connsiteX64" fmla="*/ 297337 w 361950"/>
                <a:gd name="connsiteY64" fmla="*/ 220980 h 419100"/>
                <a:gd name="connsiteX65" fmla="*/ 345439 w 361950"/>
                <a:gd name="connsiteY65" fmla="*/ 345472 h 419100"/>
                <a:gd name="connsiteX66" fmla="*/ 287241 w 361950"/>
                <a:gd name="connsiteY66" fmla="*/ 355473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361950" h="419100">
                  <a:moveTo>
                    <a:pt x="366203" y="345091"/>
                  </a:moveTo>
                  <a:cubicBezTo>
                    <a:pt x="330675" y="309753"/>
                    <a:pt x="312673" y="268034"/>
                    <a:pt x="312673" y="220885"/>
                  </a:cubicBezTo>
                  <a:lnTo>
                    <a:pt x="312673" y="152400"/>
                  </a:lnTo>
                  <a:cubicBezTo>
                    <a:pt x="313054" y="100203"/>
                    <a:pt x="277811" y="65532"/>
                    <a:pt x="247712" y="51721"/>
                  </a:cubicBezTo>
                  <a:cubicBezTo>
                    <a:pt x="239044" y="47720"/>
                    <a:pt x="230186" y="44672"/>
                    <a:pt x="221042" y="42482"/>
                  </a:cubicBezTo>
                  <a:lnTo>
                    <a:pt x="221042" y="38100"/>
                  </a:lnTo>
                  <a:cubicBezTo>
                    <a:pt x="221042" y="17050"/>
                    <a:pt x="203992" y="0"/>
                    <a:pt x="182942" y="0"/>
                  </a:cubicBezTo>
                  <a:cubicBezTo>
                    <a:pt x="161987" y="0"/>
                    <a:pt x="144842" y="17050"/>
                    <a:pt x="144842" y="38100"/>
                  </a:cubicBezTo>
                  <a:lnTo>
                    <a:pt x="144842" y="43148"/>
                  </a:lnTo>
                  <a:cubicBezTo>
                    <a:pt x="136651" y="45339"/>
                    <a:pt x="128650" y="48292"/>
                    <a:pt x="120839" y="51816"/>
                  </a:cubicBezTo>
                  <a:cubicBezTo>
                    <a:pt x="87502" y="67247"/>
                    <a:pt x="53688" y="104299"/>
                    <a:pt x="53402" y="152400"/>
                  </a:cubicBezTo>
                  <a:lnTo>
                    <a:pt x="53402" y="220980"/>
                  </a:lnTo>
                  <a:cubicBezTo>
                    <a:pt x="53402" y="269653"/>
                    <a:pt x="36162" y="311468"/>
                    <a:pt x="2253" y="345186"/>
                  </a:cubicBezTo>
                  <a:cubicBezTo>
                    <a:pt x="253" y="347186"/>
                    <a:pt x="-509" y="350139"/>
                    <a:pt x="348" y="352806"/>
                  </a:cubicBezTo>
                  <a:cubicBezTo>
                    <a:pt x="1205" y="355568"/>
                    <a:pt x="3491" y="357569"/>
                    <a:pt x="6349" y="358045"/>
                  </a:cubicBezTo>
                  <a:lnTo>
                    <a:pt x="78643" y="370523"/>
                  </a:lnTo>
                  <a:cubicBezTo>
                    <a:pt x="92074" y="372904"/>
                    <a:pt x="104456" y="374809"/>
                    <a:pt x="116267" y="376333"/>
                  </a:cubicBezTo>
                  <a:cubicBezTo>
                    <a:pt x="129602" y="402431"/>
                    <a:pt x="155701" y="419100"/>
                    <a:pt x="184276" y="419100"/>
                  </a:cubicBezTo>
                  <a:cubicBezTo>
                    <a:pt x="212851" y="419100"/>
                    <a:pt x="238949" y="402336"/>
                    <a:pt x="252189" y="376238"/>
                  </a:cubicBezTo>
                  <a:cubicBezTo>
                    <a:pt x="263905" y="374714"/>
                    <a:pt x="276287" y="372809"/>
                    <a:pt x="289717" y="370427"/>
                  </a:cubicBezTo>
                  <a:lnTo>
                    <a:pt x="362012" y="357950"/>
                  </a:lnTo>
                  <a:cubicBezTo>
                    <a:pt x="364870" y="357473"/>
                    <a:pt x="367156" y="355378"/>
                    <a:pt x="368013" y="352711"/>
                  </a:cubicBezTo>
                  <a:cubicBezTo>
                    <a:pt x="368965" y="350044"/>
                    <a:pt x="368203" y="347186"/>
                    <a:pt x="366203" y="345091"/>
                  </a:cubicBezTo>
                  <a:lnTo>
                    <a:pt x="366203" y="345091"/>
                  </a:lnTo>
                  <a:close/>
                  <a:moveTo>
                    <a:pt x="160082" y="38100"/>
                  </a:moveTo>
                  <a:cubicBezTo>
                    <a:pt x="160082" y="25527"/>
                    <a:pt x="170274" y="15240"/>
                    <a:pt x="182942" y="15240"/>
                  </a:cubicBezTo>
                  <a:cubicBezTo>
                    <a:pt x="195515" y="15240"/>
                    <a:pt x="205802" y="25432"/>
                    <a:pt x="205802" y="38100"/>
                  </a:cubicBezTo>
                  <a:lnTo>
                    <a:pt x="205802" y="39434"/>
                  </a:lnTo>
                  <a:cubicBezTo>
                    <a:pt x="190562" y="37243"/>
                    <a:pt x="175227" y="37338"/>
                    <a:pt x="160082" y="39815"/>
                  </a:cubicBezTo>
                  <a:lnTo>
                    <a:pt x="160082" y="38100"/>
                  </a:lnTo>
                  <a:close/>
                  <a:moveTo>
                    <a:pt x="184371" y="403860"/>
                  </a:moveTo>
                  <a:cubicBezTo>
                    <a:pt x="165035" y="403860"/>
                    <a:pt x="147033" y="394335"/>
                    <a:pt x="135412" y="378619"/>
                  </a:cubicBezTo>
                  <a:cubicBezTo>
                    <a:pt x="152462" y="380429"/>
                    <a:pt x="168369" y="381286"/>
                    <a:pt x="184180" y="381286"/>
                  </a:cubicBezTo>
                  <a:cubicBezTo>
                    <a:pt x="200182" y="381286"/>
                    <a:pt x="216089" y="380429"/>
                    <a:pt x="233139" y="378619"/>
                  </a:cubicBezTo>
                  <a:cubicBezTo>
                    <a:pt x="221709" y="394335"/>
                    <a:pt x="203611" y="403860"/>
                    <a:pt x="184371" y="403860"/>
                  </a:cubicBezTo>
                  <a:lnTo>
                    <a:pt x="184371" y="403860"/>
                  </a:lnTo>
                  <a:close/>
                  <a:moveTo>
                    <a:pt x="287241" y="355473"/>
                  </a:moveTo>
                  <a:cubicBezTo>
                    <a:pt x="272572" y="357950"/>
                    <a:pt x="259237" y="360045"/>
                    <a:pt x="246569" y="361664"/>
                  </a:cubicBezTo>
                  <a:lnTo>
                    <a:pt x="246569" y="361664"/>
                  </a:lnTo>
                  <a:cubicBezTo>
                    <a:pt x="240949" y="362331"/>
                    <a:pt x="235520" y="362998"/>
                    <a:pt x="230281" y="363569"/>
                  </a:cubicBezTo>
                  <a:cubicBezTo>
                    <a:pt x="230186" y="363569"/>
                    <a:pt x="230186" y="363569"/>
                    <a:pt x="230091" y="363569"/>
                  </a:cubicBezTo>
                  <a:cubicBezTo>
                    <a:pt x="225233" y="364046"/>
                    <a:pt x="220471" y="364426"/>
                    <a:pt x="215803" y="364808"/>
                  </a:cubicBezTo>
                  <a:cubicBezTo>
                    <a:pt x="214946" y="364903"/>
                    <a:pt x="213994" y="364903"/>
                    <a:pt x="213136" y="364998"/>
                  </a:cubicBezTo>
                  <a:cubicBezTo>
                    <a:pt x="209041" y="365284"/>
                    <a:pt x="205040" y="365474"/>
                    <a:pt x="201040" y="365665"/>
                  </a:cubicBezTo>
                  <a:cubicBezTo>
                    <a:pt x="200182" y="365665"/>
                    <a:pt x="199420" y="365760"/>
                    <a:pt x="198563" y="365760"/>
                  </a:cubicBezTo>
                  <a:cubicBezTo>
                    <a:pt x="189038" y="366046"/>
                    <a:pt x="179704" y="366046"/>
                    <a:pt x="170274" y="365760"/>
                  </a:cubicBezTo>
                  <a:cubicBezTo>
                    <a:pt x="169417" y="365760"/>
                    <a:pt x="168559" y="365665"/>
                    <a:pt x="167702" y="365665"/>
                  </a:cubicBezTo>
                  <a:cubicBezTo>
                    <a:pt x="163797" y="365474"/>
                    <a:pt x="159796" y="365284"/>
                    <a:pt x="155796" y="364998"/>
                  </a:cubicBezTo>
                  <a:cubicBezTo>
                    <a:pt x="154843" y="364903"/>
                    <a:pt x="153891" y="364903"/>
                    <a:pt x="152938" y="364808"/>
                  </a:cubicBezTo>
                  <a:cubicBezTo>
                    <a:pt x="148366" y="364426"/>
                    <a:pt x="143794" y="364141"/>
                    <a:pt x="139032" y="363569"/>
                  </a:cubicBezTo>
                  <a:cubicBezTo>
                    <a:pt x="138841" y="363569"/>
                    <a:pt x="138651" y="363569"/>
                    <a:pt x="138556" y="363569"/>
                  </a:cubicBezTo>
                  <a:cubicBezTo>
                    <a:pt x="133317" y="363093"/>
                    <a:pt x="127888" y="362426"/>
                    <a:pt x="122363" y="361664"/>
                  </a:cubicBezTo>
                  <a:lnTo>
                    <a:pt x="122268" y="361664"/>
                  </a:lnTo>
                  <a:cubicBezTo>
                    <a:pt x="109600" y="360045"/>
                    <a:pt x="96074" y="358045"/>
                    <a:pt x="81406" y="355473"/>
                  </a:cubicBezTo>
                  <a:lnTo>
                    <a:pt x="22922" y="345472"/>
                  </a:lnTo>
                  <a:cubicBezTo>
                    <a:pt x="53307" y="310801"/>
                    <a:pt x="68642" y="268986"/>
                    <a:pt x="68642" y="220980"/>
                  </a:cubicBezTo>
                  <a:lnTo>
                    <a:pt x="68642" y="152400"/>
                  </a:lnTo>
                  <a:cubicBezTo>
                    <a:pt x="68928" y="110966"/>
                    <a:pt x="98265" y="78962"/>
                    <a:pt x="127221" y="65627"/>
                  </a:cubicBezTo>
                  <a:cubicBezTo>
                    <a:pt x="135889" y="61722"/>
                    <a:pt x="144747" y="58674"/>
                    <a:pt x="153891" y="56579"/>
                  </a:cubicBezTo>
                  <a:cubicBezTo>
                    <a:pt x="153986" y="56579"/>
                    <a:pt x="154081" y="56579"/>
                    <a:pt x="154081" y="56579"/>
                  </a:cubicBezTo>
                  <a:cubicBezTo>
                    <a:pt x="172846" y="52388"/>
                    <a:pt x="192848" y="52197"/>
                    <a:pt x="211803" y="56102"/>
                  </a:cubicBezTo>
                  <a:cubicBezTo>
                    <a:pt x="211898" y="56102"/>
                    <a:pt x="211993" y="56102"/>
                    <a:pt x="212089" y="56102"/>
                  </a:cubicBezTo>
                  <a:cubicBezTo>
                    <a:pt x="221995" y="58198"/>
                    <a:pt x="231805" y="61341"/>
                    <a:pt x="241235" y="65627"/>
                  </a:cubicBezTo>
                  <a:cubicBezTo>
                    <a:pt x="269334" y="78486"/>
                    <a:pt x="297528" y="110300"/>
                    <a:pt x="297337" y="152400"/>
                  </a:cubicBezTo>
                  <a:lnTo>
                    <a:pt x="297337" y="220980"/>
                  </a:lnTo>
                  <a:cubicBezTo>
                    <a:pt x="297337" y="266986"/>
                    <a:pt x="313911" y="309753"/>
                    <a:pt x="345439" y="345472"/>
                  </a:cubicBezTo>
                  <a:lnTo>
                    <a:pt x="287241" y="3554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1DAD2E2-7E0B-4A61-839B-5FD506C53091}"/>
                </a:ext>
              </a:extLst>
            </p:cNvPr>
            <p:cNvSpPr/>
            <p:nvPr/>
          </p:nvSpPr>
          <p:spPr>
            <a:xfrm>
              <a:off x="5308610" y="3694563"/>
              <a:ext cx="142875" cy="76200"/>
            </a:xfrm>
            <a:custGeom>
              <a:avLst/>
              <a:gdLst>
                <a:gd name="connsiteX0" fmla="*/ 140303 w 142875"/>
                <a:gd name="connsiteY0" fmla="*/ 10144 h 76200"/>
                <a:gd name="connsiteX1" fmla="*/ 45339 w 142875"/>
                <a:gd name="connsiteY1" fmla="*/ 10144 h 76200"/>
                <a:gd name="connsiteX2" fmla="*/ 0 w 142875"/>
                <a:gd name="connsiteY2" fmla="*/ 76152 h 76200"/>
                <a:gd name="connsiteX3" fmla="*/ 7525 w 142875"/>
                <a:gd name="connsiteY3" fmla="*/ 83868 h 76200"/>
                <a:gd name="connsiteX4" fmla="*/ 7525 w 142875"/>
                <a:gd name="connsiteY4" fmla="*/ 83868 h 76200"/>
                <a:gd name="connsiteX5" fmla="*/ 15145 w 142875"/>
                <a:gd name="connsiteY5" fmla="*/ 76248 h 76200"/>
                <a:gd name="connsiteX6" fmla="*/ 51626 w 142875"/>
                <a:gd name="connsiteY6" fmla="*/ 24051 h 76200"/>
                <a:gd name="connsiteX7" fmla="*/ 133922 w 142875"/>
                <a:gd name="connsiteY7" fmla="*/ 24051 h 76200"/>
                <a:gd name="connsiteX8" fmla="*/ 144018 w 142875"/>
                <a:gd name="connsiteY8" fmla="*/ 20336 h 76200"/>
                <a:gd name="connsiteX9" fmla="*/ 140303 w 142875"/>
                <a:gd name="connsiteY9" fmla="*/ 10144 h 76200"/>
                <a:gd name="connsiteX10" fmla="*/ 140303 w 142875"/>
                <a:gd name="connsiteY10" fmla="*/ 10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76200">
                  <a:moveTo>
                    <a:pt x="140303" y="10144"/>
                  </a:moveTo>
                  <a:cubicBezTo>
                    <a:pt x="110776" y="-3381"/>
                    <a:pt x="74676" y="-3381"/>
                    <a:pt x="45339" y="10144"/>
                  </a:cubicBezTo>
                  <a:cubicBezTo>
                    <a:pt x="28575" y="17859"/>
                    <a:pt x="286" y="40434"/>
                    <a:pt x="0" y="76152"/>
                  </a:cubicBezTo>
                  <a:cubicBezTo>
                    <a:pt x="0" y="80343"/>
                    <a:pt x="3334" y="83772"/>
                    <a:pt x="7525" y="83868"/>
                  </a:cubicBezTo>
                  <a:lnTo>
                    <a:pt x="7525" y="83868"/>
                  </a:lnTo>
                  <a:cubicBezTo>
                    <a:pt x="11716" y="83868"/>
                    <a:pt x="15145" y="80439"/>
                    <a:pt x="15145" y="76248"/>
                  </a:cubicBezTo>
                  <a:cubicBezTo>
                    <a:pt x="15335" y="48244"/>
                    <a:pt x="38100" y="30242"/>
                    <a:pt x="51626" y="24051"/>
                  </a:cubicBezTo>
                  <a:cubicBezTo>
                    <a:pt x="76962" y="12335"/>
                    <a:pt x="108394" y="12335"/>
                    <a:pt x="133922" y="24051"/>
                  </a:cubicBezTo>
                  <a:cubicBezTo>
                    <a:pt x="137731" y="25765"/>
                    <a:pt x="142208" y="24146"/>
                    <a:pt x="144018" y="20336"/>
                  </a:cubicBezTo>
                  <a:cubicBezTo>
                    <a:pt x="145828" y="16431"/>
                    <a:pt x="144209" y="11859"/>
                    <a:pt x="140303" y="10144"/>
                  </a:cubicBezTo>
                  <a:lnTo>
                    <a:pt x="140303" y="10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Graphic 17">
            <a:extLst>
              <a:ext uri="{FF2B5EF4-FFF2-40B4-BE49-F238E27FC236}">
                <a16:creationId xmlns:a16="http://schemas.microsoft.com/office/drawing/2014/main" id="{2B793C04-CEA5-40FE-A005-8061A1A79151}"/>
              </a:ext>
            </a:extLst>
          </p:cNvPr>
          <p:cNvSpPr/>
          <p:nvPr/>
        </p:nvSpPr>
        <p:spPr>
          <a:xfrm>
            <a:off x="5173732" y="4382214"/>
            <a:ext cx="409575" cy="400050"/>
          </a:xfrm>
          <a:custGeom>
            <a:avLst/>
            <a:gdLst>
              <a:gd name="connsiteX0" fmla="*/ 345186 w 409575"/>
              <a:gd name="connsiteY0" fmla="*/ 160973 h 400050"/>
              <a:gd name="connsiteX1" fmla="*/ 418719 w 409575"/>
              <a:gd name="connsiteY1" fmla="*/ 118967 h 400050"/>
              <a:gd name="connsiteX2" fmla="*/ 209360 w 409575"/>
              <a:gd name="connsiteY2" fmla="*/ 0 h 400050"/>
              <a:gd name="connsiteX3" fmla="*/ 0 w 409575"/>
              <a:gd name="connsiteY3" fmla="*/ 118872 h 400050"/>
              <a:gd name="connsiteX4" fmla="*/ 73628 w 409575"/>
              <a:gd name="connsiteY4" fmla="*/ 160877 h 400050"/>
              <a:gd name="connsiteX5" fmla="*/ 0 w 409575"/>
              <a:gd name="connsiteY5" fmla="*/ 202692 h 400050"/>
              <a:gd name="connsiteX6" fmla="*/ 73628 w 409575"/>
              <a:gd name="connsiteY6" fmla="*/ 244697 h 400050"/>
              <a:gd name="connsiteX7" fmla="*/ 0 w 409575"/>
              <a:gd name="connsiteY7" fmla="*/ 286512 h 400050"/>
              <a:gd name="connsiteX8" fmla="*/ 209360 w 409575"/>
              <a:gd name="connsiteY8" fmla="*/ 406146 h 400050"/>
              <a:gd name="connsiteX9" fmla="*/ 418719 w 409575"/>
              <a:gd name="connsiteY9" fmla="*/ 286512 h 400050"/>
              <a:gd name="connsiteX10" fmla="*/ 345186 w 409575"/>
              <a:gd name="connsiteY10" fmla="*/ 244697 h 400050"/>
              <a:gd name="connsiteX11" fmla="*/ 418719 w 409575"/>
              <a:gd name="connsiteY11" fmla="*/ 202692 h 400050"/>
              <a:gd name="connsiteX12" fmla="*/ 345186 w 409575"/>
              <a:gd name="connsiteY12" fmla="*/ 160973 h 400050"/>
              <a:gd name="connsiteX13" fmla="*/ 209360 w 409575"/>
              <a:gd name="connsiteY13" fmla="*/ 17526 h 400050"/>
              <a:gd name="connsiteX14" fmla="*/ 387953 w 409575"/>
              <a:gd name="connsiteY14" fmla="*/ 118967 h 400050"/>
              <a:gd name="connsiteX15" fmla="*/ 209360 w 409575"/>
              <a:gd name="connsiteY15" fmla="*/ 220980 h 400050"/>
              <a:gd name="connsiteX16" fmla="*/ 30766 w 409575"/>
              <a:gd name="connsiteY16" fmla="*/ 118967 h 400050"/>
              <a:gd name="connsiteX17" fmla="*/ 209360 w 409575"/>
              <a:gd name="connsiteY17" fmla="*/ 17526 h 400050"/>
              <a:gd name="connsiteX18" fmla="*/ 88964 w 409575"/>
              <a:gd name="connsiteY18" fmla="*/ 169736 h 400050"/>
              <a:gd name="connsiteX19" fmla="*/ 209360 w 409575"/>
              <a:gd name="connsiteY19" fmla="*/ 238506 h 400050"/>
              <a:gd name="connsiteX20" fmla="*/ 329756 w 409575"/>
              <a:gd name="connsiteY20" fmla="*/ 169736 h 400050"/>
              <a:gd name="connsiteX21" fmla="*/ 387953 w 409575"/>
              <a:gd name="connsiteY21" fmla="*/ 202787 h 400050"/>
              <a:gd name="connsiteX22" fmla="*/ 209360 w 409575"/>
              <a:gd name="connsiteY22" fmla="*/ 304800 h 400050"/>
              <a:gd name="connsiteX23" fmla="*/ 30766 w 409575"/>
              <a:gd name="connsiteY23" fmla="*/ 202787 h 400050"/>
              <a:gd name="connsiteX24" fmla="*/ 88964 w 409575"/>
              <a:gd name="connsiteY24" fmla="*/ 169736 h 400050"/>
              <a:gd name="connsiteX25" fmla="*/ 387953 w 409575"/>
              <a:gd name="connsiteY25" fmla="*/ 286512 h 400050"/>
              <a:gd name="connsiteX26" fmla="*/ 209360 w 409575"/>
              <a:gd name="connsiteY26" fmla="*/ 388620 h 400050"/>
              <a:gd name="connsiteX27" fmla="*/ 30766 w 409575"/>
              <a:gd name="connsiteY27" fmla="*/ 286512 h 400050"/>
              <a:gd name="connsiteX28" fmla="*/ 88964 w 409575"/>
              <a:gd name="connsiteY28" fmla="*/ 253460 h 400050"/>
              <a:gd name="connsiteX29" fmla="*/ 209360 w 409575"/>
              <a:gd name="connsiteY29" fmla="*/ 322231 h 400050"/>
              <a:gd name="connsiteX30" fmla="*/ 329756 w 409575"/>
              <a:gd name="connsiteY30" fmla="*/ 253460 h 400050"/>
              <a:gd name="connsiteX31" fmla="*/ 387953 w 409575"/>
              <a:gd name="connsiteY31" fmla="*/ 28651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09575" h="400050">
                <a:moveTo>
                  <a:pt x="345186" y="160973"/>
                </a:moveTo>
                <a:lnTo>
                  <a:pt x="418719" y="118967"/>
                </a:lnTo>
                <a:lnTo>
                  <a:pt x="209360" y="0"/>
                </a:lnTo>
                <a:lnTo>
                  <a:pt x="0" y="118872"/>
                </a:lnTo>
                <a:lnTo>
                  <a:pt x="73628" y="160877"/>
                </a:lnTo>
                <a:lnTo>
                  <a:pt x="0" y="202692"/>
                </a:lnTo>
                <a:lnTo>
                  <a:pt x="73628" y="244697"/>
                </a:lnTo>
                <a:lnTo>
                  <a:pt x="0" y="286512"/>
                </a:lnTo>
                <a:lnTo>
                  <a:pt x="209360" y="406146"/>
                </a:lnTo>
                <a:lnTo>
                  <a:pt x="418719" y="286512"/>
                </a:lnTo>
                <a:lnTo>
                  <a:pt x="345186" y="244697"/>
                </a:lnTo>
                <a:lnTo>
                  <a:pt x="418719" y="202692"/>
                </a:lnTo>
                <a:lnTo>
                  <a:pt x="345186" y="160973"/>
                </a:lnTo>
                <a:close/>
                <a:moveTo>
                  <a:pt x="209360" y="17526"/>
                </a:moveTo>
                <a:lnTo>
                  <a:pt x="387953" y="118967"/>
                </a:lnTo>
                <a:lnTo>
                  <a:pt x="209360" y="220980"/>
                </a:lnTo>
                <a:lnTo>
                  <a:pt x="30766" y="118967"/>
                </a:lnTo>
                <a:lnTo>
                  <a:pt x="209360" y="17526"/>
                </a:lnTo>
                <a:close/>
                <a:moveTo>
                  <a:pt x="88964" y="169736"/>
                </a:moveTo>
                <a:lnTo>
                  <a:pt x="209360" y="238506"/>
                </a:lnTo>
                <a:lnTo>
                  <a:pt x="329756" y="169736"/>
                </a:lnTo>
                <a:lnTo>
                  <a:pt x="387953" y="202787"/>
                </a:lnTo>
                <a:lnTo>
                  <a:pt x="209360" y="304800"/>
                </a:lnTo>
                <a:lnTo>
                  <a:pt x="30766" y="202787"/>
                </a:lnTo>
                <a:lnTo>
                  <a:pt x="88964" y="169736"/>
                </a:lnTo>
                <a:close/>
                <a:moveTo>
                  <a:pt x="387953" y="286512"/>
                </a:moveTo>
                <a:lnTo>
                  <a:pt x="209360" y="388620"/>
                </a:lnTo>
                <a:lnTo>
                  <a:pt x="30766" y="286512"/>
                </a:lnTo>
                <a:lnTo>
                  <a:pt x="88964" y="253460"/>
                </a:lnTo>
                <a:lnTo>
                  <a:pt x="209360" y="322231"/>
                </a:lnTo>
                <a:lnTo>
                  <a:pt x="329756" y="253460"/>
                </a:lnTo>
                <a:lnTo>
                  <a:pt x="387953" y="28651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Graphic 19">
            <a:extLst>
              <a:ext uri="{FF2B5EF4-FFF2-40B4-BE49-F238E27FC236}">
                <a16:creationId xmlns:a16="http://schemas.microsoft.com/office/drawing/2014/main" id="{0402F7B7-D740-4278-BA56-60AF7068CB64}"/>
              </a:ext>
            </a:extLst>
          </p:cNvPr>
          <p:cNvSpPr/>
          <p:nvPr/>
        </p:nvSpPr>
        <p:spPr>
          <a:xfrm>
            <a:off x="5128911" y="5176071"/>
            <a:ext cx="457200" cy="333375"/>
          </a:xfrm>
          <a:custGeom>
            <a:avLst/>
            <a:gdLst>
              <a:gd name="connsiteX0" fmla="*/ 455965 w 457200"/>
              <a:gd name="connsiteY0" fmla="*/ 2809 h 333375"/>
              <a:gd name="connsiteX1" fmla="*/ 449107 w 457200"/>
              <a:gd name="connsiteY1" fmla="*/ 46 h 333375"/>
              <a:gd name="connsiteX2" fmla="*/ 447392 w 457200"/>
              <a:gd name="connsiteY2" fmla="*/ 332 h 333375"/>
              <a:gd name="connsiteX3" fmla="*/ 5623 w 457200"/>
              <a:gd name="connsiteY3" fmla="*/ 120538 h 333375"/>
              <a:gd name="connsiteX4" fmla="*/ 3 w 457200"/>
              <a:gd name="connsiteY4" fmla="*/ 127681 h 333375"/>
              <a:gd name="connsiteX5" fmla="*/ 5242 w 457200"/>
              <a:gd name="connsiteY5" fmla="*/ 135111 h 333375"/>
              <a:gd name="connsiteX6" fmla="*/ 166881 w 457200"/>
              <a:gd name="connsiteY6" fmla="*/ 188070 h 333375"/>
              <a:gd name="connsiteX7" fmla="*/ 152403 w 457200"/>
              <a:gd name="connsiteY7" fmla="*/ 303799 h 333375"/>
              <a:gd name="connsiteX8" fmla="*/ 156213 w 457200"/>
              <a:gd name="connsiteY8" fmla="*/ 311323 h 333375"/>
              <a:gd name="connsiteX9" fmla="*/ 160023 w 457200"/>
              <a:gd name="connsiteY9" fmla="*/ 312371 h 333375"/>
              <a:gd name="connsiteX10" fmla="*/ 164595 w 457200"/>
              <a:gd name="connsiteY10" fmla="*/ 310847 h 333375"/>
              <a:gd name="connsiteX11" fmla="*/ 223745 w 457200"/>
              <a:gd name="connsiteY11" fmla="*/ 265508 h 333375"/>
              <a:gd name="connsiteX12" fmla="*/ 275657 w 457200"/>
              <a:gd name="connsiteY12" fmla="*/ 339613 h 333375"/>
              <a:gd name="connsiteX13" fmla="*/ 281848 w 457200"/>
              <a:gd name="connsiteY13" fmla="*/ 342851 h 333375"/>
              <a:gd name="connsiteX14" fmla="*/ 282324 w 457200"/>
              <a:gd name="connsiteY14" fmla="*/ 342851 h 333375"/>
              <a:gd name="connsiteX15" fmla="*/ 288611 w 457200"/>
              <a:gd name="connsiteY15" fmla="*/ 338755 h 333375"/>
              <a:gd name="connsiteX16" fmla="*/ 456727 w 457200"/>
              <a:gd name="connsiteY16" fmla="*/ 11095 h 333375"/>
              <a:gd name="connsiteX17" fmla="*/ 455965 w 457200"/>
              <a:gd name="connsiteY17" fmla="*/ 2809 h 333375"/>
              <a:gd name="connsiteX18" fmla="*/ 455965 w 457200"/>
              <a:gd name="connsiteY18" fmla="*/ 2809 h 333375"/>
              <a:gd name="connsiteX19" fmla="*/ 403101 w 457200"/>
              <a:gd name="connsiteY19" fmla="*/ 28240 h 333375"/>
              <a:gd name="connsiteX20" fmla="*/ 174215 w 457200"/>
              <a:gd name="connsiteY20" fmla="*/ 174449 h 333375"/>
              <a:gd name="connsiteX21" fmla="*/ 34198 w 457200"/>
              <a:gd name="connsiteY21" fmla="*/ 128539 h 333375"/>
              <a:gd name="connsiteX22" fmla="*/ 403101 w 457200"/>
              <a:gd name="connsiteY22" fmla="*/ 28240 h 333375"/>
              <a:gd name="connsiteX23" fmla="*/ 169834 w 457200"/>
              <a:gd name="connsiteY23" fmla="*/ 287606 h 333375"/>
              <a:gd name="connsiteX24" fmla="*/ 180407 w 457200"/>
              <a:gd name="connsiteY24" fmla="*/ 203405 h 333375"/>
              <a:gd name="connsiteX25" fmla="*/ 215078 w 457200"/>
              <a:gd name="connsiteY25" fmla="*/ 253030 h 333375"/>
              <a:gd name="connsiteX26" fmla="*/ 169834 w 457200"/>
              <a:gd name="connsiteY26" fmla="*/ 287606 h 333375"/>
              <a:gd name="connsiteX27" fmla="*/ 280991 w 457200"/>
              <a:gd name="connsiteY27" fmla="*/ 320467 h 333375"/>
              <a:gd name="connsiteX28" fmla="*/ 186122 w 457200"/>
              <a:gd name="connsiteY28" fmla="*/ 184927 h 333375"/>
              <a:gd name="connsiteX29" fmla="*/ 430724 w 457200"/>
              <a:gd name="connsiteY29" fmla="*/ 28717 h 333375"/>
              <a:gd name="connsiteX30" fmla="*/ 280991 w 457200"/>
              <a:gd name="connsiteY30" fmla="*/ 320467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57200" h="333375">
                <a:moveTo>
                  <a:pt x="455965" y="2809"/>
                </a:moveTo>
                <a:cubicBezTo>
                  <a:pt x="454346" y="808"/>
                  <a:pt x="451679" y="-239"/>
                  <a:pt x="449107" y="46"/>
                </a:cubicBezTo>
                <a:cubicBezTo>
                  <a:pt x="448535" y="46"/>
                  <a:pt x="447964" y="237"/>
                  <a:pt x="447392" y="332"/>
                </a:cubicBezTo>
                <a:lnTo>
                  <a:pt x="5623" y="120538"/>
                </a:lnTo>
                <a:cubicBezTo>
                  <a:pt x="2384" y="121395"/>
                  <a:pt x="98" y="124348"/>
                  <a:pt x="3" y="127681"/>
                </a:cubicBezTo>
                <a:cubicBezTo>
                  <a:pt x="-92" y="131015"/>
                  <a:pt x="2003" y="134063"/>
                  <a:pt x="5242" y="135111"/>
                </a:cubicBezTo>
                <a:lnTo>
                  <a:pt x="166881" y="188070"/>
                </a:lnTo>
                <a:lnTo>
                  <a:pt x="152403" y="303799"/>
                </a:lnTo>
                <a:cubicBezTo>
                  <a:pt x="152022" y="306847"/>
                  <a:pt x="153546" y="309799"/>
                  <a:pt x="156213" y="311323"/>
                </a:cubicBezTo>
                <a:cubicBezTo>
                  <a:pt x="157356" y="311990"/>
                  <a:pt x="158690" y="312371"/>
                  <a:pt x="160023" y="312371"/>
                </a:cubicBezTo>
                <a:cubicBezTo>
                  <a:pt x="161642" y="312371"/>
                  <a:pt x="163262" y="311895"/>
                  <a:pt x="164595" y="310847"/>
                </a:cubicBezTo>
                <a:lnTo>
                  <a:pt x="223745" y="265508"/>
                </a:lnTo>
                <a:lnTo>
                  <a:pt x="275657" y="339613"/>
                </a:lnTo>
                <a:cubicBezTo>
                  <a:pt x="277085" y="341613"/>
                  <a:pt x="279467" y="342851"/>
                  <a:pt x="281848" y="342851"/>
                </a:cubicBezTo>
                <a:cubicBezTo>
                  <a:pt x="282038" y="342851"/>
                  <a:pt x="282229" y="342851"/>
                  <a:pt x="282324" y="342851"/>
                </a:cubicBezTo>
                <a:cubicBezTo>
                  <a:pt x="284991" y="342661"/>
                  <a:pt x="287372" y="341137"/>
                  <a:pt x="288611" y="338755"/>
                </a:cubicBezTo>
                <a:lnTo>
                  <a:pt x="456727" y="11095"/>
                </a:lnTo>
                <a:cubicBezTo>
                  <a:pt x="458251" y="8333"/>
                  <a:pt x="457870" y="5095"/>
                  <a:pt x="455965" y="2809"/>
                </a:cubicBezTo>
                <a:lnTo>
                  <a:pt x="455965" y="2809"/>
                </a:lnTo>
                <a:close/>
                <a:moveTo>
                  <a:pt x="403101" y="28240"/>
                </a:moveTo>
                <a:lnTo>
                  <a:pt x="174215" y="174449"/>
                </a:lnTo>
                <a:lnTo>
                  <a:pt x="34198" y="128539"/>
                </a:lnTo>
                <a:lnTo>
                  <a:pt x="403101" y="28240"/>
                </a:lnTo>
                <a:close/>
                <a:moveTo>
                  <a:pt x="169834" y="287606"/>
                </a:moveTo>
                <a:lnTo>
                  <a:pt x="180407" y="203405"/>
                </a:lnTo>
                <a:lnTo>
                  <a:pt x="215078" y="253030"/>
                </a:lnTo>
                <a:lnTo>
                  <a:pt x="169834" y="287606"/>
                </a:lnTo>
                <a:close/>
                <a:moveTo>
                  <a:pt x="280991" y="320467"/>
                </a:moveTo>
                <a:lnTo>
                  <a:pt x="186122" y="184927"/>
                </a:lnTo>
                <a:lnTo>
                  <a:pt x="430724" y="28717"/>
                </a:lnTo>
                <a:lnTo>
                  <a:pt x="280991" y="320467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326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/>
      <p:bldP spid="135" grpId="0"/>
      <p:bldP spid="136" grpId="0"/>
      <p:bldP spid="137" grpId="0"/>
      <p:bldP spid="13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A94C08-49AF-1124-56D7-247EF4745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ACTIVITY DIAGRAM FOR EMPLOYEE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3AB1297-91C6-A855-E90D-A5601EB46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473" y="16078"/>
            <a:ext cx="5365103" cy="673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35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A94C08-49AF-1124-56D7-247EF4745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66" y="2177000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GANTT CHART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C45363A-1B95-0E16-1CDA-75D4CCA34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67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1F3671C-9B97-AB79-FC83-E6CB2B785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7953"/>
            <a:ext cx="12192000" cy="582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576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CEC97C-2B05-356E-24B3-FC78F3774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B7439E-FADE-5177-900A-6E0448533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7F4CD07-94C5-F462-5367-2B0A8B987F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3556"/>
            <a:ext cx="12192000" cy="585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037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4D5A28-8843-9573-5048-ECECB7587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3A4C09-DE05-9DD3-2933-139BA6623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D1471181-0F0D-70EA-3C7D-B85331733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5213"/>
            <a:ext cx="12192000" cy="584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814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57E676-246A-38BC-5863-B663EA41376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A19F73-FE1B-2D53-3CE8-6EDF169DF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scatter chart&#10;&#10;Description automatically generated">
            <a:extLst>
              <a:ext uri="{FF2B5EF4-FFF2-40B4-BE49-F238E27FC236}">
                <a16:creationId xmlns:a16="http://schemas.microsoft.com/office/drawing/2014/main" id="{A082C430-D3B1-CAFF-2661-48949E09D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8869"/>
            <a:ext cx="12192000" cy="580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49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394" name="Rectangle 9361">
            <a:extLst>
              <a:ext uri="{FF2B5EF4-FFF2-40B4-BE49-F238E27FC236}">
                <a16:creationId xmlns:a16="http://schemas.microsoft.com/office/drawing/2014/main" id="{854DEE1C-7FD6-4FA0-A96A-BDF952F19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FF6C48-2914-B6C4-F2DD-B26A4846C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370227"/>
            <a:ext cx="9144000" cy="11931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6441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  <a:ea typeface="+mj-ea"/>
              </a:rPr>
              <a:t>THANK YOU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7FB2F7E3-BD5B-6D4D-032F-FCE1C337C8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0" r="2" b="5836"/>
          <a:stretch/>
        </p:blipFill>
        <p:spPr bwMode="auto">
          <a:xfrm>
            <a:off x="1690046" y="386205"/>
            <a:ext cx="8903441" cy="3766876"/>
          </a:xfrm>
          <a:custGeom>
            <a:avLst/>
            <a:gdLst/>
            <a:ahLst/>
            <a:cxnLst/>
            <a:rect l="l" t="t" r="r" b="b"/>
            <a:pathLst>
              <a:path w="8903441" h="3766876">
                <a:moveTo>
                  <a:pt x="8890380" y="1667288"/>
                </a:moveTo>
                <a:lnTo>
                  <a:pt x="8895460" y="1677046"/>
                </a:lnTo>
                <a:cubicBezTo>
                  <a:pt x="8905866" y="1703466"/>
                  <a:pt x="8906717" y="1724063"/>
                  <a:pt x="8894323" y="1729738"/>
                </a:cubicBezTo>
                <a:lnTo>
                  <a:pt x="8891365" y="1729349"/>
                </a:lnTo>
                <a:lnTo>
                  <a:pt x="8891421" y="1712412"/>
                </a:lnTo>
                <a:cubicBezTo>
                  <a:pt x="8891337" y="1700170"/>
                  <a:pt x="8891138" y="1688653"/>
                  <a:pt x="8890856" y="1678595"/>
                </a:cubicBezTo>
                <a:close/>
                <a:moveTo>
                  <a:pt x="8888451" y="1641624"/>
                </a:moveTo>
                <a:cubicBezTo>
                  <a:pt x="8888927" y="1642911"/>
                  <a:pt x="8889388" y="1647125"/>
                  <a:pt x="8889800" y="1653531"/>
                </a:cubicBezTo>
                <a:lnTo>
                  <a:pt x="8890380" y="1667288"/>
                </a:lnTo>
                <a:lnTo>
                  <a:pt x="8884645" y="1656272"/>
                </a:lnTo>
                <a:lnTo>
                  <a:pt x="8886368" y="1643902"/>
                </a:lnTo>
                <a:cubicBezTo>
                  <a:pt x="8887058" y="1640758"/>
                  <a:pt x="8887743" y="1639762"/>
                  <a:pt x="8888451" y="1641624"/>
                </a:cubicBezTo>
                <a:close/>
                <a:moveTo>
                  <a:pt x="999724" y="1241031"/>
                </a:moveTo>
                <a:cubicBezTo>
                  <a:pt x="998379" y="1242269"/>
                  <a:pt x="996554" y="1243547"/>
                  <a:pt x="995210" y="1244785"/>
                </a:cubicBezTo>
                <a:cubicBezTo>
                  <a:pt x="1005261" y="1248940"/>
                  <a:pt x="1015746" y="1252497"/>
                  <a:pt x="1025774" y="1256374"/>
                </a:cubicBezTo>
                <a:cubicBezTo>
                  <a:pt x="1037480" y="1257305"/>
                  <a:pt x="1049668" y="1258195"/>
                  <a:pt x="1060894" y="1259168"/>
                </a:cubicBezTo>
                <a:cubicBezTo>
                  <a:pt x="1040504" y="1253123"/>
                  <a:pt x="1020115" y="1247076"/>
                  <a:pt x="999724" y="1241031"/>
                </a:cubicBezTo>
                <a:close/>
                <a:moveTo>
                  <a:pt x="1319296" y="820371"/>
                </a:moveTo>
                <a:cubicBezTo>
                  <a:pt x="1421680" y="872109"/>
                  <a:pt x="1548101" y="905226"/>
                  <a:pt x="1681342" y="933268"/>
                </a:cubicBezTo>
                <a:cubicBezTo>
                  <a:pt x="1683167" y="931988"/>
                  <a:pt x="1684512" y="930751"/>
                  <a:pt x="1686338" y="929471"/>
                </a:cubicBezTo>
                <a:cubicBezTo>
                  <a:pt x="1563998" y="893197"/>
                  <a:pt x="1441635" y="856646"/>
                  <a:pt x="1319296" y="820371"/>
                </a:cubicBezTo>
                <a:close/>
                <a:moveTo>
                  <a:pt x="7894848" y="858"/>
                </a:moveTo>
                <a:cubicBezTo>
                  <a:pt x="7906700" y="3455"/>
                  <a:pt x="7910528" y="8436"/>
                  <a:pt x="7907341" y="16271"/>
                </a:cubicBezTo>
                <a:cubicBezTo>
                  <a:pt x="7902882" y="26177"/>
                  <a:pt x="7893520" y="35394"/>
                  <a:pt x="7882642" y="43904"/>
                </a:cubicBezTo>
                <a:cubicBezTo>
                  <a:pt x="7831903" y="83897"/>
                  <a:pt x="7856047" y="94090"/>
                  <a:pt x="7927648" y="93123"/>
                </a:cubicBezTo>
                <a:cubicBezTo>
                  <a:pt x="7991511" y="92274"/>
                  <a:pt x="8055318" y="85274"/>
                  <a:pt x="8119655" y="78787"/>
                </a:cubicBezTo>
                <a:cubicBezTo>
                  <a:pt x="8151329" y="75447"/>
                  <a:pt x="8152942" y="77265"/>
                  <a:pt x="8141786" y="93635"/>
                </a:cubicBezTo>
                <a:cubicBezTo>
                  <a:pt x="8123815" y="120677"/>
                  <a:pt x="8122595" y="145410"/>
                  <a:pt x="8151055" y="166138"/>
                </a:cubicBezTo>
                <a:cubicBezTo>
                  <a:pt x="8157767" y="170866"/>
                  <a:pt x="8162605" y="176318"/>
                  <a:pt x="8160811" y="183471"/>
                </a:cubicBezTo>
                <a:cubicBezTo>
                  <a:pt x="8152723" y="212724"/>
                  <a:pt x="8169841" y="236686"/>
                  <a:pt x="8187466" y="260884"/>
                </a:cubicBezTo>
                <a:cubicBezTo>
                  <a:pt x="8217175" y="301371"/>
                  <a:pt x="8254836" y="338641"/>
                  <a:pt x="8295790" y="374783"/>
                </a:cubicBezTo>
                <a:cubicBezTo>
                  <a:pt x="8324664" y="400232"/>
                  <a:pt x="8342922" y="431650"/>
                  <a:pt x="8406170" y="440370"/>
                </a:cubicBezTo>
                <a:cubicBezTo>
                  <a:pt x="8421364" y="442394"/>
                  <a:pt x="8426373" y="449790"/>
                  <a:pt x="8420903" y="459225"/>
                </a:cubicBezTo>
                <a:cubicBezTo>
                  <a:pt x="8402820" y="490474"/>
                  <a:pt x="8417534" y="514648"/>
                  <a:pt x="8450800" y="534955"/>
                </a:cubicBezTo>
                <a:cubicBezTo>
                  <a:pt x="8462563" y="542037"/>
                  <a:pt x="8458146" y="546902"/>
                  <a:pt x="8442097" y="551669"/>
                </a:cubicBezTo>
                <a:cubicBezTo>
                  <a:pt x="8423667" y="556925"/>
                  <a:pt x="8409328" y="564619"/>
                  <a:pt x="8398067" y="574282"/>
                </a:cubicBezTo>
                <a:cubicBezTo>
                  <a:pt x="8379577" y="589897"/>
                  <a:pt x="8370872" y="606612"/>
                  <a:pt x="8363634" y="623477"/>
                </a:cubicBezTo>
                <a:cubicBezTo>
                  <a:pt x="8352394" y="649929"/>
                  <a:pt x="8339133" y="675439"/>
                  <a:pt x="8295388" y="695789"/>
                </a:cubicBezTo>
                <a:cubicBezTo>
                  <a:pt x="8282368" y="701969"/>
                  <a:pt x="8271923" y="709882"/>
                  <a:pt x="8260972" y="717559"/>
                </a:cubicBezTo>
                <a:cubicBezTo>
                  <a:pt x="8264466" y="724248"/>
                  <a:pt x="8273101" y="728807"/>
                  <a:pt x="8289132" y="729358"/>
                </a:cubicBezTo>
                <a:cubicBezTo>
                  <a:pt x="8391169" y="732995"/>
                  <a:pt x="8386647" y="769770"/>
                  <a:pt x="8387346" y="810845"/>
                </a:cubicBezTo>
                <a:cubicBezTo>
                  <a:pt x="8388418" y="861681"/>
                  <a:pt x="8330862" y="890238"/>
                  <a:pt x="8259532" y="916368"/>
                </a:cubicBezTo>
                <a:cubicBezTo>
                  <a:pt x="8235122" y="925226"/>
                  <a:pt x="8199529" y="928071"/>
                  <a:pt x="8191769" y="950020"/>
                </a:cubicBezTo>
                <a:cubicBezTo>
                  <a:pt x="8234379" y="966427"/>
                  <a:pt x="8282955" y="945934"/>
                  <a:pt x="8327664" y="947606"/>
                </a:cubicBezTo>
                <a:cubicBezTo>
                  <a:pt x="8364609" y="949119"/>
                  <a:pt x="8424473" y="941347"/>
                  <a:pt x="8378206" y="982626"/>
                </a:cubicBezTo>
                <a:cubicBezTo>
                  <a:pt x="8364736" y="994722"/>
                  <a:pt x="8382242" y="1001021"/>
                  <a:pt x="8400605" y="1000529"/>
                </a:cubicBezTo>
                <a:cubicBezTo>
                  <a:pt x="8549357" y="995586"/>
                  <a:pt x="8487684" y="1076555"/>
                  <a:pt x="8538706" y="1111533"/>
                </a:cubicBezTo>
                <a:cubicBezTo>
                  <a:pt x="8553092" y="1120905"/>
                  <a:pt x="8540810" y="1141011"/>
                  <a:pt x="8520556" y="1147547"/>
                </a:cubicBezTo>
                <a:cubicBezTo>
                  <a:pt x="8392015" y="1189611"/>
                  <a:pt x="8380569" y="1263373"/>
                  <a:pt x="8322605" y="1331423"/>
                </a:cubicBezTo>
                <a:cubicBezTo>
                  <a:pt x="8393509" y="1350105"/>
                  <a:pt x="8476647" y="1348124"/>
                  <a:pt x="8552563" y="1357692"/>
                </a:cubicBezTo>
                <a:cubicBezTo>
                  <a:pt x="8631413" y="1367560"/>
                  <a:pt x="8632510" y="1380057"/>
                  <a:pt x="8572872" y="1434543"/>
                </a:cubicBezTo>
                <a:cubicBezTo>
                  <a:pt x="8740108" y="1430496"/>
                  <a:pt x="8740108" y="1430496"/>
                  <a:pt x="8695911" y="1511890"/>
                </a:cubicBezTo>
                <a:cubicBezTo>
                  <a:pt x="8766152" y="1509223"/>
                  <a:pt x="8835070" y="1574251"/>
                  <a:pt x="8873147" y="1634187"/>
                </a:cubicBezTo>
                <a:lnTo>
                  <a:pt x="8884645" y="1656272"/>
                </a:lnTo>
                <a:lnTo>
                  <a:pt x="8884254" y="1659075"/>
                </a:lnTo>
                <a:cubicBezTo>
                  <a:pt x="8882795" y="1672543"/>
                  <a:pt x="8881198" y="1691773"/>
                  <a:pt x="8879232" y="1711097"/>
                </a:cubicBezTo>
                <a:lnTo>
                  <a:pt x="8877347" y="1727504"/>
                </a:lnTo>
                <a:lnTo>
                  <a:pt x="8865337" y="1725923"/>
                </a:lnTo>
                <a:cubicBezTo>
                  <a:pt x="8855639" y="1721668"/>
                  <a:pt x="8848716" y="1720054"/>
                  <a:pt x="8843722" y="1720152"/>
                </a:cubicBezTo>
                <a:cubicBezTo>
                  <a:pt x="8828739" y="1720444"/>
                  <a:pt x="8831115" y="1736133"/>
                  <a:pt x="8828004" y="1742073"/>
                </a:cubicBezTo>
                <a:cubicBezTo>
                  <a:pt x="8817547" y="1760900"/>
                  <a:pt x="8843589" y="1770647"/>
                  <a:pt x="8861127" y="1782820"/>
                </a:cubicBezTo>
                <a:cubicBezTo>
                  <a:pt x="8867694" y="1787281"/>
                  <a:pt x="8872382" y="1766445"/>
                  <a:pt x="8875975" y="1739445"/>
                </a:cubicBezTo>
                <a:lnTo>
                  <a:pt x="8877347" y="1727504"/>
                </a:lnTo>
                <a:lnTo>
                  <a:pt x="8891365" y="1729349"/>
                </a:lnTo>
                <a:lnTo>
                  <a:pt x="8891294" y="1750579"/>
                </a:lnTo>
                <a:cubicBezTo>
                  <a:pt x="8890576" y="1802412"/>
                  <a:pt x="8887485" y="1854103"/>
                  <a:pt x="8879895" y="1858687"/>
                </a:cubicBezTo>
                <a:cubicBezTo>
                  <a:pt x="8799411" y="1907447"/>
                  <a:pt x="8858072" y="1996322"/>
                  <a:pt x="8700018" y="2022228"/>
                </a:cubicBezTo>
                <a:cubicBezTo>
                  <a:pt x="8628887" y="2034069"/>
                  <a:pt x="8597252" y="2070985"/>
                  <a:pt x="8546517" y="2094468"/>
                </a:cubicBezTo>
                <a:cubicBezTo>
                  <a:pt x="8369592" y="2175758"/>
                  <a:pt x="8254890" y="2270617"/>
                  <a:pt x="8208310" y="2391116"/>
                </a:cubicBezTo>
                <a:cubicBezTo>
                  <a:pt x="8195251" y="2424444"/>
                  <a:pt x="8137916" y="2455501"/>
                  <a:pt x="8101924" y="2486924"/>
                </a:cubicBezTo>
                <a:cubicBezTo>
                  <a:pt x="8122498" y="2506105"/>
                  <a:pt x="8219539" y="2452814"/>
                  <a:pt x="8188722" y="2510086"/>
                </a:cubicBezTo>
                <a:cubicBezTo>
                  <a:pt x="8165388" y="2553270"/>
                  <a:pt x="8098391" y="2584616"/>
                  <a:pt x="8035596" y="2614194"/>
                </a:cubicBezTo>
                <a:cubicBezTo>
                  <a:pt x="7963481" y="2647947"/>
                  <a:pt x="7883214" y="2677100"/>
                  <a:pt x="7854509" y="2730830"/>
                </a:cubicBezTo>
                <a:cubicBezTo>
                  <a:pt x="7848249" y="2742293"/>
                  <a:pt x="6341566" y="3671513"/>
                  <a:pt x="4141410" y="3763614"/>
                </a:cubicBezTo>
                <a:cubicBezTo>
                  <a:pt x="3781875" y="3778662"/>
                  <a:pt x="2353277" y="3737838"/>
                  <a:pt x="2161737" y="3718831"/>
                </a:cubicBezTo>
                <a:cubicBezTo>
                  <a:pt x="1964811" y="3699179"/>
                  <a:pt x="1793107" y="3646810"/>
                  <a:pt x="1591600" y="3635674"/>
                </a:cubicBezTo>
                <a:cubicBezTo>
                  <a:pt x="1485018" y="3629919"/>
                  <a:pt x="1381185" y="3611329"/>
                  <a:pt x="1390654" y="3531585"/>
                </a:cubicBezTo>
                <a:cubicBezTo>
                  <a:pt x="1393510" y="3508948"/>
                  <a:pt x="1364047" y="3493344"/>
                  <a:pt x="1320867" y="3503571"/>
                </a:cubicBezTo>
                <a:cubicBezTo>
                  <a:pt x="1239265" y="3523046"/>
                  <a:pt x="1198946" y="3494124"/>
                  <a:pt x="1150681" y="3474015"/>
                </a:cubicBezTo>
                <a:cubicBezTo>
                  <a:pt x="1065213" y="3438422"/>
                  <a:pt x="982868" y="3399757"/>
                  <a:pt x="851974" y="3403971"/>
                </a:cubicBezTo>
                <a:cubicBezTo>
                  <a:pt x="873994" y="3367898"/>
                  <a:pt x="917237" y="3369420"/>
                  <a:pt x="956780" y="3372944"/>
                </a:cubicBezTo>
                <a:cubicBezTo>
                  <a:pt x="1061276" y="3382521"/>
                  <a:pt x="1164043" y="3394488"/>
                  <a:pt x="1268515" y="3403788"/>
                </a:cubicBezTo>
                <a:cubicBezTo>
                  <a:pt x="1336376" y="3409863"/>
                  <a:pt x="1404651" y="3420660"/>
                  <a:pt x="1492884" y="3399484"/>
                </a:cubicBezTo>
                <a:cubicBezTo>
                  <a:pt x="1410006" y="3338199"/>
                  <a:pt x="1277736" y="3337777"/>
                  <a:pt x="1169657" y="3325996"/>
                </a:cubicBezTo>
                <a:cubicBezTo>
                  <a:pt x="1034677" y="3311259"/>
                  <a:pt x="951965" y="3268429"/>
                  <a:pt x="853866" y="3221353"/>
                </a:cubicBezTo>
                <a:cubicBezTo>
                  <a:pt x="950752" y="3199416"/>
                  <a:pt x="1014418" y="3234964"/>
                  <a:pt x="1090648" y="3226034"/>
                </a:cubicBezTo>
                <a:cubicBezTo>
                  <a:pt x="1094340" y="3218434"/>
                  <a:pt x="1100169" y="3207568"/>
                  <a:pt x="1099183" y="3207375"/>
                </a:cubicBezTo>
                <a:cubicBezTo>
                  <a:pt x="971072" y="3188118"/>
                  <a:pt x="907890" y="3136018"/>
                  <a:pt x="882137" y="3068880"/>
                </a:cubicBezTo>
                <a:cubicBezTo>
                  <a:pt x="868924" y="3034221"/>
                  <a:pt x="822286" y="3027121"/>
                  <a:pt x="776145" y="3014660"/>
                </a:cubicBezTo>
                <a:cubicBezTo>
                  <a:pt x="613874" y="2970419"/>
                  <a:pt x="443486" y="2933046"/>
                  <a:pt x="307191" y="2864697"/>
                </a:cubicBezTo>
                <a:cubicBezTo>
                  <a:pt x="457123" y="2862170"/>
                  <a:pt x="581367" y="2903594"/>
                  <a:pt x="743379" y="2911759"/>
                </a:cubicBezTo>
                <a:cubicBezTo>
                  <a:pt x="608349" y="2835743"/>
                  <a:pt x="439124" y="2806104"/>
                  <a:pt x="284020" y="2766269"/>
                </a:cubicBezTo>
                <a:cubicBezTo>
                  <a:pt x="213164" y="2748143"/>
                  <a:pt x="147010" y="2722889"/>
                  <a:pt x="63190" y="2717094"/>
                </a:cubicBezTo>
                <a:cubicBezTo>
                  <a:pt x="33455" y="2714947"/>
                  <a:pt x="-16425" y="2709531"/>
                  <a:pt x="5340" y="2681595"/>
                </a:cubicBezTo>
                <a:cubicBezTo>
                  <a:pt x="23652" y="2658441"/>
                  <a:pt x="63627" y="2661368"/>
                  <a:pt x="100237" y="2664591"/>
                </a:cubicBezTo>
                <a:cubicBezTo>
                  <a:pt x="188123" y="2672547"/>
                  <a:pt x="277551" y="2664977"/>
                  <a:pt x="394328" y="2654447"/>
                </a:cubicBezTo>
                <a:cubicBezTo>
                  <a:pt x="290057" y="2592242"/>
                  <a:pt x="112140" y="2629127"/>
                  <a:pt x="21491" y="2562088"/>
                </a:cubicBezTo>
                <a:cubicBezTo>
                  <a:pt x="125636" y="2540073"/>
                  <a:pt x="208727" y="2559644"/>
                  <a:pt x="294268" y="2557453"/>
                </a:cubicBezTo>
                <a:cubicBezTo>
                  <a:pt x="371589" y="2555423"/>
                  <a:pt x="389695" y="2540961"/>
                  <a:pt x="367847" y="2501743"/>
                </a:cubicBezTo>
                <a:cubicBezTo>
                  <a:pt x="333905" y="2440640"/>
                  <a:pt x="373328" y="2404160"/>
                  <a:pt x="486858" y="2411824"/>
                </a:cubicBezTo>
                <a:cubicBezTo>
                  <a:pt x="592120" y="2419095"/>
                  <a:pt x="600599" y="2394285"/>
                  <a:pt x="570008" y="2360312"/>
                </a:cubicBezTo>
                <a:cubicBezTo>
                  <a:pt x="525457" y="2310774"/>
                  <a:pt x="567057" y="2265987"/>
                  <a:pt x="594400" y="2218813"/>
                </a:cubicBezTo>
                <a:cubicBezTo>
                  <a:pt x="635581" y="2147198"/>
                  <a:pt x="612469" y="2115647"/>
                  <a:pt x="505675" y="2074370"/>
                </a:cubicBezTo>
                <a:cubicBezTo>
                  <a:pt x="445534" y="2051386"/>
                  <a:pt x="381431" y="2032947"/>
                  <a:pt x="295650" y="2015851"/>
                </a:cubicBezTo>
                <a:cubicBezTo>
                  <a:pt x="487251" y="1985881"/>
                  <a:pt x="281423" y="1958614"/>
                  <a:pt x="346760" y="1924896"/>
                </a:cubicBezTo>
                <a:cubicBezTo>
                  <a:pt x="481788" y="1901571"/>
                  <a:pt x="600623" y="1980687"/>
                  <a:pt x="783461" y="1939173"/>
                </a:cubicBezTo>
                <a:cubicBezTo>
                  <a:pt x="547912" y="1882335"/>
                  <a:pt x="287006" y="1807013"/>
                  <a:pt x="112183" y="1719100"/>
                </a:cubicBezTo>
                <a:cubicBezTo>
                  <a:pt x="148588" y="1692398"/>
                  <a:pt x="188462" y="1710725"/>
                  <a:pt x="219936" y="1699568"/>
                </a:cubicBezTo>
                <a:cubicBezTo>
                  <a:pt x="218006" y="1694140"/>
                  <a:pt x="220184" y="1685834"/>
                  <a:pt x="214196" y="1683841"/>
                </a:cubicBezTo>
                <a:cubicBezTo>
                  <a:pt x="85284" y="1638910"/>
                  <a:pt x="83720" y="1637648"/>
                  <a:pt x="212296" y="1584947"/>
                </a:cubicBezTo>
                <a:cubicBezTo>
                  <a:pt x="257172" y="1566456"/>
                  <a:pt x="252206" y="1554019"/>
                  <a:pt x="226108" y="1538121"/>
                </a:cubicBezTo>
                <a:cubicBezTo>
                  <a:pt x="207682" y="1526866"/>
                  <a:pt x="185078" y="1517656"/>
                  <a:pt x="192710" y="1488723"/>
                </a:cubicBezTo>
                <a:cubicBezTo>
                  <a:pt x="268435" y="1518175"/>
                  <a:pt x="624154" y="1547955"/>
                  <a:pt x="685843" y="1538903"/>
                </a:cubicBezTo>
                <a:cubicBezTo>
                  <a:pt x="755173" y="1528619"/>
                  <a:pt x="994201" y="1520231"/>
                  <a:pt x="1067153" y="1523622"/>
                </a:cubicBezTo>
                <a:cubicBezTo>
                  <a:pt x="1063138" y="1522015"/>
                  <a:pt x="1059122" y="1520410"/>
                  <a:pt x="1055106" y="1518803"/>
                </a:cubicBezTo>
                <a:cubicBezTo>
                  <a:pt x="983007" y="1486514"/>
                  <a:pt x="909946" y="1454310"/>
                  <a:pt x="864245" y="1408231"/>
                </a:cubicBezTo>
                <a:cubicBezTo>
                  <a:pt x="862153" y="1406456"/>
                  <a:pt x="861045" y="1404874"/>
                  <a:pt x="856768" y="1405809"/>
                </a:cubicBezTo>
                <a:cubicBezTo>
                  <a:pt x="819307" y="1414974"/>
                  <a:pt x="822846" y="1400112"/>
                  <a:pt x="821342" y="1388491"/>
                </a:cubicBezTo>
                <a:cubicBezTo>
                  <a:pt x="819813" y="1376592"/>
                  <a:pt x="812736" y="1367699"/>
                  <a:pt x="784954" y="1371257"/>
                </a:cubicBezTo>
                <a:cubicBezTo>
                  <a:pt x="783512" y="1371384"/>
                  <a:pt x="781566" y="1371274"/>
                  <a:pt x="779619" y="1371165"/>
                </a:cubicBezTo>
                <a:cubicBezTo>
                  <a:pt x="766469" y="1370361"/>
                  <a:pt x="722835" y="1342290"/>
                  <a:pt x="728571" y="1335910"/>
                </a:cubicBezTo>
                <a:cubicBezTo>
                  <a:pt x="741389" y="1321912"/>
                  <a:pt x="726409" y="1316791"/>
                  <a:pt x="713734" y="1310348"/>
                </a:cubicBezTo>
                <a:cubicBezTo>
                  <a:pt x="696009" y="1301550"/>
                  <a:pt x="678333" y="1293308"/>
                  <a:pt x="659695" y="1285149"/>
                </a:cubicBezTo>
                <a:cubicBezTo>
                  <a:pt x="641562" y="1277227"/>
                  <a:pt x="622997" y="1269901"/>
                  <a:pt x="604409" y="1262299"/>
                </a:cubicBezTo>
                <a:cubicBezTo>
                  <a:pt x="561305" y="1256847"/>
                  <a:pt x="517819" y="1252549"/>
                  <a:pt x="472556" y="1250086"/>
                </a:cubicBezTo>
                <a:cubicBezTo>
                  <a:pt x="438951" y="1247999"/>
                  <a:pt x="401379" y="1244860"/>
                  <a:pt x="382690" y="1214040"/>
                </a:cubicBezTo>
                <a:cubicBezTo>
                  <a:pt x="418096" y="1214570"/>
                  <a:pt x="453575" y="1215933"/>
                  <a:pt x="489053" y="1217296"/>
                </a:cubicBezTo>
                <a:cubicBezTo>
                  <a:pt x="454954" y="1204059"/>
                  <a:pt x="421816" y="1190737"/>
                  <a:pt x="390047" y="1176456"/>
                </a:cubicBezTo>
                <a:cubicBezTo>
                  <a:pt x="363810" y="1164487"/>
                  <a:pt x="342232" y="1150431"/>
                  <a:pt x="333292" y="1131347"/>
                </a:cubicBezTo>
                <a:cubicBezTo>
                  <a:pt x="330930" y="1126518"/>
                  <a:pt x="329025" y="1121368"/>
                  <a:pt x="337841" y="1116956"/>
                </a:cubicBezTo>
                <a:cubicBezTo>
                  <a:pt x="347569" y="1111905"/>
                  <a:pt x="355552" y="1114562"/>
                  <a:pt x="363031" y="1116984"/>
                </a:cubicBezTo>
                <a:cubicBezTo>
                  <a:pt x="393929" y="1126864"/>
                  <a:pt x="425283" y="1136425"/>
                  <a:pt x="455724" y="1146625"/>
                </a:cubicBezTo>
                <a:cubicBezTo>
                  <a:pt x="496146" y="1160147"/>
                  <a:pt x="536111" y="1173989"/>
                  <a:pt x="576050" y="1187553"/>
                </a:cubicBezTo>
                <a:cubicBezTo>
                  <a:pt x="519650" y="1157524"/>
                  <a:pt x="457798" y="1131612"/>
                  <a:pt x="391358" y="1108621"/>
                </a:cubicBezTo>
                <a:cubicBezTo>
                  <a:pt x="343386" y="1091844"/>
                  <a:pt x="295414" y="1075067"/>
                  <a:pt x="258466" y="1051446"/>
                </a:cubicBezTo>
                <a:cubicBezTo>
                  <a:pt x="239512" y="1039678"/>
                  <a:pt x="230024" y="1025400"/>
                  <a:pt x="227119" y="1008864"/>
                </a:cubicBezTo>
                <a:cubicBezTo>
                  <a:pt x="226729" y="1004421"/>
                  <a:pt x="227253" y="999338"/>
                  <a:pt x="237176" y="996508"/>
                </a:cubicBezTo>
                <a:cubicBezTo>
                  <a:pt x="247123" y="993956"/>
                  <a:pt x="253208" y="997060"/>
                  <a:pt x="257395" y="1000610"/>
                </a:cubicBezTo>
                <a:cubicBezTo>
                  <a:pt x="262111" y="1004674"/>
                  <a:pt x="267716" y="1007820"/>
                  <a:pt x="275649" y="1009921"/>
                </a:cubicBezTo>
                <a:cubicBezTo>
                  <a:pt x="345186" y="1029563"/>
                  <a:pt x="406508" y="1054962"/>
                  <a:pt x="469199" y="1079402"/>
                </a:cubicBezTo>
                <a:cubicBezTo>
                  <a:pt x="558968" y="1114336"/>
                  <a:pt x="647368" y="1150231"/>
                  <a:pt x="753033" y="1173138"/>
                </a:cubicBezTo>
                <a:cubicBezTo>
                  <a:pt x="793015" y="1181661"/>
                  <a:pt x="834292" y="1188391"/>
                  <a:pt x="865682" y="1187316"/>
                </a:cubicBezTo>
                <a:cubicBezTo>
                  <a:pt x="750261" y="1147076"/>
                  <a:pt x="641375" y="1104025"/>
                  <a:pt x="543487" y="1053852"/>
                </a:cubicBezTo>
                <a:cubicBezTo>
                  <a:pt x="444589" y="1003208"/>
                  <a:pt x="357848" y="947579"/>
                  <a:pt x="295297" y="880592"/>
                </a:cubicBezTo>
                <a:cubicBezTo>
                  <a:pt x="288871" y="873601"/>
                  <a:pt x="284873" y="866676"/>
                  <a:pt x="264758" y="869281"/>
                </a:cubicBezTo>
                <a:cubicBezTo>
                  <a:pt x="255650" y="870360"/>
                  <a:pt x="252375" y="866170"/>
                  <a:pt x="254388" y="861516"/>
                </a:cubicBezTo>
                <a:cubicBezTo>
                  <a:pt x="266992" y="828509"/>
                  <a:pt x="236853" y="810726"/>
                  <a:pt x="190786" y="799099"/>
                </a:cubicBezTo>
                <a:cubicBezTo>
                  <a:pt x="176408" y="795324"/>
                  <a:pt x="175031" y="790688"/>
                  <a:pt x="184973" y="782539"/>
                </a:cubicBezTo>
                <a:cubicBezTo>
                  <a:pt x="198516" y="771277"/>
                  <a:pt x="196123" y="760574"/>
                  <a:pt x="187530" y="750974"/>
                </a:cubicBezTo>
                <a:cubicBezTo>
                  <a:pt x="182644" y="744967"/>
                  <a:pt x="176339" y="739364"/>
                  <a:pt x="170996" y="733676"/>
                </a:cubicBezTo>
                <a:cubicBezTo>
                  <a:pt x="167290" y="730083"/>
                  <a:pt x="161157" y="726424"/>
                  <a:pt x="169444" y="721499"/>
                </a:cubicBezTo>
                <a:cubicBezTo>
                  <a:pt x="177298" y="717172"/>
                  <a:pt x="185665" y="718676"/>
                  <a:pt x="193501" y="719668"/>
                </a:cubicBezTo>
                <a:cubicBezTo>
                  <a:pt x="231170" y="723917"/>
                  <a:pt x="254043" y="736181"/>
                  <a:pt x="265436" y="755609"/>
                </a:cubicBezTo>
                <a:cubicBezTo>
                  <a:pt x="273963" y="769971"/>
                  <a:pt x="281726" y="770130"/>
                  <a:pt x="302333" y="756567"/>
                </a:cubicBezTo>
                <a:cubicBezTo>
                  <a:pt x="317894" y="746247"/>
                  <a:pt x="332387" y="745814"/>
                  <a:pt x="346481" y="751853"/>
                </a:cubicBezTo>
                <a:cubicBezTo>
                  <a:pt x="354007" y="754830"/>
                  <a:pt x="358771" y="759448"/>
                  <a:pt x="364449" y="763428"/>
                </a:cubicBezTo>
                <a:cubicBezTo>
                  <a:pt x="392910" y="784156"/>
                  <a:pt x="422762" y="804202"/>
                  <a:pt x="467363" y="815678"/>
                </a:cubicBezTo>
                <a:cubicBezTo>
                  <a:pt x="487199" y="820933"/>
                  <a:pt x="508355" y="824672"/>
                  <a:pt x="537693" y="816781"/>
                </a:cubicBezTo>
                <a:cubicBezTo>
                  <a:pt x="518386" y="812039"/>
                  <a:pt x="499567" y="812852"/>
                  <a:pt x="482019" y="811593"/>
                </a:cubicBezTo>
                <a:cubicBezTo>
                  <a:pt x="464472" y="810335"/>
                  <a:pt x="454949" y="806693"/>
                  <a:pt x="467050" y="795557"/>
                </a:cubicBezTo>
                <a:cubicBezTo>
                  <a:pt x="473772" y="789371"/>
                  <a:pt x="472878" y="784693"/>
                  <a:pt x="465734" y="780562"/>
                </a:cubicBezTo>
                <a:cubicBezTo>
                  <a:pt x="442763" y="767188"/>
                  <a:pt x="430336" y="747011"/>
                  <a:pt x="384526" y="749353"/>
                </a:cubicBezTo>
                <a:cubicBezTo>
                  <a:pt x="382123" y="749564"/>
                  <a:pt x="379622" y="748664"/>
                  <a:pt x="377146" y="748041"/>
                </a:cubicBezTo>
                <a:cubicBezTo>
                  <a:pt x="367744" y="745789"/>
                  <a:pt x="357358" y="743342"/>
                  <a:pt x="360089" y="735827"/>
                </a:cubicBezTo>
                <a:cubicBezTo>
                  <a:pt x="363301" y="728269"/>
                  <a:pt x="375652" y="725506"/>
                  <a:pt x="386634" y="723703"/>
                </a:cubicBezTo>
                <a:cubicBezTo>
                  <a:pt x="414823" y="719269"/>
                  <a:pt x="437543" y="724271"/>
                  <a:pt x="459375" y="730191"/>
                </a:cubicBezTo>
                <a:cubicBezTo>
                  <a:pt x="512487" y="744837"/>
                  <a:pt x="556932" y="765561"/>
                  <a:pt x="603200" y="785006"/>
                </a:cubicBezTo>
                <a:cubicBezTo>
                  <a:pt x="672604" y="814173"/>
                  <a:pt x="734250" y="848778"/>
                  <a:pt x="810521" y="873425"/>
                </a:cubicBezTo>
                <a:cubicBezTo>
                  <a:pt x="1037317" y="946423"/>
                  <a:pt x="1260943" y="1021938"/>
                  <a:pt x="1494102" y="1090180"/>
                </a:cubicBezTo>
                <a:cubicBezTo>
                  <a:pt x="1580109" y="1115371"/>
                  <a:pt x="1667892" y="1138728"/>
                  <a:pt x="1756565" y="1161167"/>
                </a:cubicBezTo>
                <a:cubicBezTo>
                  <a:pt x="1756899" y="1159458"/>
                  <a:pt x="1757282" y="1158305"/>
                  <a:pt x="1757592" y="1156319"/>
                </a:cubicBezTo>
                <a:cubicBezTo>
                  <a:pt x="1757470" y="1154931"/>
                  <a:pt x="1757324" y="1153264"/>
                  <a:pt x="1757202" y="1151876"/>
                </a:cubicBezTo>
                <a:cubicBezTo>
                  <a:pt x="1694452" y="1137796"/>
                  <a:pt x="1632540" y="1122242"/>
                  <a:pt x="1572453" y="1105409"/>
                </a:cubicBezTo>
                <a:cubicBezTo>
                  <a:pt x="1424942" y="1063789"/>
                  <a:pt x="1288864" y="1014450"/>
                  <a:pt x="1171972" y="951953"/>
                </a:cubicBezTo>
                <a:cubicBezTo>
                  <a:pt x="1162328" y="946924"/>
                  <a:pt x="1152112" y="946421"/>
                  <a:pt x="1137334" y="949118"/>
                </a:cubicBezTo>
                <a:cubicBezTo>
                  <a:pt x="1089682" y="958058"/>
                  <a:pt x="1074050" y="951035"/>
                  <a:pt x="1081493" y="925476"/>
                </a:cubicBezTo>
                <a:cubicBezTo>
                  <a:pt x="1083360" y="919155"/>
                  <a:pt x="1083403" y="914115"/>
                  <a:pt x="1074768" y="909555"/>
                </a:cubicBezTo>
                <a:cubicBezTo>
                  <a:pt x="1036165" y="889158"/>
                  <a:pt x="995714" y="869763"/>
                  <a:pt x="952019" y="852050"/>
                </a:cubicBezTo>
                <a:cubicBezTo>
                  <a:pt x="871170" y="819410"/>
                  <a:pt x="784821" y="790332"/>
                  <a:pt x="709017" y="754450"/>
                </a:cubicBezTo>
                <a:cubicBezTo>
                  <a:pt x="686747" y="743533"/>
                  <a:pt x="669617" y="730485"/>
                  <a:pt x="659046" y="714902"/>
                </a:cubicBezTo>
                <a:cubicBezTo>
                  <a:pt x="655674" y="709602"/>
                  <a:pt x="653624" y="702786"/>
                  <a:pt x="664793" y="697608"/>
                </a:cubicBezTo>
                <a:cubicBezTo>
                  <a:pt x="675483" y="692472"/>
                  <a:pt x="684069" y="696476"/>
                  <a:pt x="692052" y="699133"/>
                </a:cubicBezTo>
                <a:cubicBezTo>
                  <a:pt x="725451" y="709913"/>
                  <a:pt x="759355" y="720929"/>
                  <a:pt x="792779" y="731987"/>
                </a:cubicBezTo>
                <a:cubicBezTo>
                  <a:pt x="826682" y="743003"/>
                  <a:pt x="860155" y="754616"/>
                  <a:pt x="895574" y="766338"/>
                </a:cubicBezTo>
                <a:cubicBezTo>
                  <a:pt x="897416" y="759741"/>
                  <a:pt x="890085" y="758985"/>
                  <a:pt x="886044" y="757101"/>
                </a:cubicBezTo>
                <a:cubicBezTo>
                  <a:pt x="828975" y="730489"/>
                  <a:pt x="766861" y="707118"/>
                  <a:pt x="702924" y="685027"/>
                </a:cubicBezTo>
                <a:cubicBezTo>
                  <a:pt x="653460" y="667821"/>
                  <a:pt x="605342" y="649378"/>
                  <a:pt x="571540" y="622962"/>
                </a:cubicBezTo>
                <a:cubicBezTo>
                  <a:pt x="558524" y="612632"/>
                  <a:pt x="551227" y="601239"/>
                  <a:pt x="552940" y="587657"/>
                </a:cubicBezTo>
                <a:cubicBezTo>
                  <a:pt x="553537" y="583407"/>
                  <a:pt x="554132" y="579157"/>
                  <a:pt x="563623" y="576925"/>
                </a:cubicBezTo>
                <a:cubicBezTo>
                  <a:pt x="571217" y="575139"/>
                  <a:pt x="576243" y="577216"/>
                  <a:pt x="580332" y="579656"/>
                </a:cubicBezTo>
                <a:cubicBezTo>
                  <a:pt x="587500" y="584063"/>
                  <a:pt x="594668" y="588471"/>
                  <a:pt x="604623" y="591516"/>
                </a:cubicBezTo>
                <a:cubicBezTo>
                  <a:pt x="664350" y="609779"/>
                  <a:pt x="720426" y="630601"/>
                  <a:pt x="775136" y="652383"/>
                </a:cubicBezTo>
                <a:cubicBezTo>
                  <a:pt x="864952" y="687874"/>
                  <a:pt x="953882" y="724283"/>
                  <a:pt x="1057795" y="749301"/>
                </a:cubicBezTo>
                <a:cubicBezTo>
                  <a:pt x="1096889" y="758742"/>
                  <a:pt x="1137304" y="766668"/>
                  <a:pt x="1183454" y="768213"/>
                </a:cubicBezTo>
                <a:cubicBezTo>
                  <a:pt x="1181768" y="765563"/>
                  <a:pt x="1178737" y="764150"/>
                  <a:pt x="1175732" y="763015"/>
                </a:cubicBezTo>
                <a:cubicBezTo>
                  <a:pt x="1075170" y="726508"/>
                  <a:pt x="977850" y="688319"/>
                  <a:pt x="888743" y="644370"/>
                </a:cubicBezTo>
                <a:cubicBezTo>
                  <a:pt x="778881" y="590211"/>
                  <a:pt x="683912" y="529148"/>
                  <a:pt x="615490" y="455960"/>
                </a:cubicBezTo>
                <a:cubicBezTo>
                  <a:pt x="612312" y="452882"/>
                  <a:pt x="610122" y="449996"/>
                  <a:pt x="602432" y="450671"/>
                </a:cubicBezTo>
                <a:cubicBezTo>
                  <a:pt x="582748" y="452678"/>
                  <a:pt x="580338" y="447293"/>
                  <a:pt x="582418" y="437876"/>
                </a:cubicBezTo>
                <a:cubicBezTo>
                  <a:pt x="588134" y="414707"/>
                  <a:pt x="573498" y="396964"/>
                  <a:pt x="539211" y="387101"/>
                </a:cubicBezTo>
                <a:cubicBezTo>
                  <a:pt x="514350" y="379769"/>
                  <a:pt x="493430" y="373210"/>
                  <a:pt x="519748" y="352990"/>
                </a:cubicBezTo>
                <a:cubicBezTo>
                  <a:pt x="526113" y="348234"/>
                  <a:pt x="523173" y="342336"/>
                  <a:pt x="520282" y="336993"/>
                </a:cubicBezTo>
                <a:cubicBezTo>
                  <a:pt x="516186" y="328957"/>
                  <a:pt x="507910" y="322968"/>
                  <a:pt x="498650" y="316785"/>
                </a:cubicBezTo>
                <a:cubicBezTo>
                  <a:pt x="493501" y="313319"/>
                  <a:pt x="487271" y="308549"/>
                  <a:pt x="493610" y="303515"/>
                </a:cubicBezTo>
                <a:cubicBezTo>
                  <a:pt x="500838" y="297564"/>
                  <a:pt x="511247" y="300288"/>
                  <a:pt x="519565" y="301237"/>
                </a:cubicBezTo>
                <a:cubicBezTo>
                  <a:pt x="557715" y="305444"/>
                  <a:pt x="581118" y="318221"/>
                  <a:pt x="592560" y="338204"/>
                </a:cubicBezTo>
                <a:cubicBezTo>
                  <a:pt x="599979" y="350985"/>
                  <a:pt x="609184" y="351016"/>
                  <a:pt x="627076" y="339652"/>
                </a:cubicBezTo>
                <a:cubicBezTo>
                  <a:pt x="647275" y="326965"/>
                  <a:pt x="664147" y="326044"/>
                  <a:pt x="679640" y="336997"/>
                </a:cubicBezTo>
                <a:cubicBezTo>
                  <a:pt x="692054" y="345981"/>
                  <a:pt x="702112" y="355732"/>
                  <a:pt x="716352" y="363437"/>
                </a:cubicBezTo>
                <a:cubicBezTo>
                  <a:pt x="754546" y="384710"/>
                  <a:pt x="790508" y="408138"/>
                  <a:pt x="869745" y="400343"/>
                </a:cubicBezTo>
                <a:cubicBezTo>
                  <a:pt x="847718" y="392203"/>
                  <a:pt x="825656" y="394699"/>
                  <a:pt x="806641" y="393290"/>
                </a:cubicBezTo>
                <a:cubicBezTo>
                  <a:pt x="792988" y="392249"/>
                  <a:pt x="779165" y="389265"/>
                  <a:pt x="791435" y="380072"/>
                </a:cubicBezTo>
                <a:cubicBezTo>
                  <a:pt x="805532" y="369601"/>
                  <a:pt x="796441" y="365362"/>
                  <a:pt x="787709" y="359692"/>
                </a:cubicBezTo>
                <a:cubicBezTo>
                  <a:pt x="767647" y="346342"/>
                  <a:pt x="751260" y="330710"/>
                  <a:pt x="711071" y="330880"/>
                </a:cubicBezTo>
                <a:cubicBezTo>
                  <a:pt x="704773" y="330873"/>
                  <a:pt x="699699" y="328240"/>
                  <a:pt x="694722" y="326718"/>
                </a:cubicBezTo>
                <a:cubicBezTo>
                  <a:pt x="687749" y="324532"/>
                  <a:pt x="681713" y="321984"/>
                  <a:pt x="684613" y="316412"/>
                </a:cubicBezTo>
                <a:cubicBezTo>
                  <a:pt x="687565" y="311396"/>
                  <a:pt x="694531" y="307986"/>
                  <a:pt x="703615" y="306629"/>
                </a:cubicBezTo>
                <a:cubicBezTo>
                  <a:pt x="711738" y="305356"/>
                  <a:pt x="720365" y="304319"/>
                  <a:pt x="728585" y="304157"/>
                </a:cubicBezTo>
                <a:cubicBezTo>
                  <a:pt x="765287" y="302895"/>
                  <a:pt x="791378" y="313197"/>
                  <a:pt x="817397" y="322666"/>
                </a:cubicBezTo>
                <a:cubicBezTo>
                  <a:pt x="908436" y="355531"/>
                  <a:pt x="989341" y="394323"/>
                  <a:pt x="1073943" y="431110"/>
                </a:cubicBezTo>
                <a:cubicBezTo>
                  <a:pt x="1158521" y="467620"/>
                  <a:pt x="1256741" y="493978"/>
                  <a:pt x="1349484" y="524175"/>
                </a:cubicBezTo>
                <a:cubicBezTo>
                  <a:pt x="1563417" y="594105"/>
                  <a:pt x="1778287" y="663672"/>
                  <a:pt x="2004921" y="723811"/>
                </a:cubicBezTo>
                <a:cubicBezTo>
                  <a:pt x="2226580" y="782429"/>
                  <a:pt x="2967159" y="809769"/>
                  <a:pt x="3111348" y="808027"/>
                </a:cubicBezTo>
                <a:cubicBezTo>
                  <a:pt x="3295676" y="805559"/>
                  <a:pt x="3730204" y="773014"/>
                  <a:pt x="4173417" y="745585"/>
                </a:cubicBezTo>
                <a:cubicBezTo>
                  <a:pt x="4223504" y="742307"/>
                  <a:pt x="4272653" y="739393"/>
                  <a:pt x="4324760" y="737057"/>
                </a:cubicBezTo>
                <a:cubicBezTo>
                  <a:pt x="5801059" y="670156"/>
                  <a:pt x="6841344" y="326433"/>
                  <a:pt x="6893789" y="305879"/>
                </a:cubicBezTo>
                <a:cubicBezTo>
                  <a:pt x="6978091" y="273014"/>
                  <a:pt x="7258655" y="208091"/>
                  <a:pt x="7259184" y="208604"/>
                </a:cubicBezTo>
                <a:cubicBezTo>
                  <a:pt x="7265440" y="213652"/>
                  <a:pt x="7297274" y="217644"/>
                  <a:pt x="7323059" y="220312"/>
                </a:cubicBezTo>
                <a:lnTo>
                  <a:pt x="7347572" y="222730"/>
                </a:lnTo>
                <a:lnTo>
                  <a:pt x="7350636" y="224083"/>
                </a:lnTo>
                <a:cubicBezTo>
                  <a:pt x="7359607" y="224205"/>
                  <a:pt x="7359159" y="223929"/>
                  <a:pt x="7353245" y="223290"/>
                </a:cubicBezTo>
                <a:lnTo>
                  <a:pt x="7347572" y="222730"/>
                </a:lnTo>
                <a:lnTo>
                  <a:pt x="7342573" y="220523"/>
                </a:lnTo>
                <a:cubicBezTo>
                  <a:pt x="7341302" y="218466"/>
                  <a:pt x="7341191" y="215818"/>
                  <a:pt x="7341465" y="213415"/>
                </a:cubicBezTo>
                <a:cubicBezTo>
                  <a:pt x="7342771" y="200707"/>
                  <a:pt x="7352468" y="189782"/>
                  <a:pt x="7375606" y="182994"/>
                </a:cubicBezTo>
                <a:cubicBezTo>
                  <a:pt x="7397808" y="176568"/>
                  <a:pt x="7420538" y="170655"/>
                  <a:pt x="7443270" y="164742"/>
                </a:cubicBezTo>
                <a:cubicBezTo>
                  <a:pt x="7462204" y="159722"/>
                  <a:pt x="7475181" y="158583"/>
                  <a:pt x="7478299" y="172021"/>
                </a:cubicBezTo>
                <a:cubicBezTo>
                  <a:pt x="7481416" y="185460"/>
                  <a:pt x="7508389" y="189249"/>
                  <a:pt x="7524024" y="179761"/>
                </a:cubicBezTo>
                <a:cubicBezTo>
                  <a:pt x="7585174" y="142492"/>
                  <a:pt x="7658615" y="112820"/>
                  <a:pt x="7727944" y="80430"/>
                </a:cubicBezTo>
                <a:cubicBezTo>
                  <a:pt x="7776349" y="57992"/>
                  <a:pt x="7827303" y="37009"/>
                  <a:pt x="7867024" y="9456"/>
                </a:cubicBezTo>
                <a:cubicBezTo>
                  <a:pt x="7874326" y="4338"/>
                  <a:pt x="7880999" y="-2404"/>
                  <a:pt x="7894848" y="85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629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27E37E-6F98-4672-8A68-A600592F3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441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udy Stout" panose="0202090407030B020401" pitchFamily="18" charset="0"/>
              </a:rPr>
              <a:t>TABLE OF CONTENT</a:t>
            </a:r>
            <a:endParaRPr lang="en-US" dirty="0">
              <a:solidFill>
                <a:srgbClr val="6441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1487DCB1-5D9E-4385-9728-CAA50381F3AC}"/>
              </a:ext>
            </a:extLst>
          </p:cNvPr>
          <p:cNvSpPr>
            <a:spLocks/>
          </p:cNvSpPr>
          <p:nvPr/>
        </p:nvSpPr>
        <p:spPr bwMode="auto">
          <a:xfrm>
            <a:off x="1543090" y="2812630"/>
            <a:ext cx="1089725" cy="835158"/>
          </a:xfrm>
          <a:custGeom>
            <a:avLst/>
            <a:gdLst>
              <a:gd name="T0" fmla="*/ 499 w 626"/>
              <a:gd name="T1" fmla="*/ 462 h 480"/>
              <a:gd name="T2" fmla="*/ 499 w 626"/>
              <a:gd name="T3" fmla="*/ 276 h 480"/>
              <a:gd name="T4" fmla="*/ 528 w 626"/>
              <a:gd name="T5" fmla="*/ 293 h 480"/>
              <a:gd name="T6" fmla="*/ 562 w 626"/>
              <a:gd name="T7" fmla="*/ 303 h 480"/>
              <a:gd name="T8" fmla="*/ 626 w 626"/>
              <a:gd name="T9" fmla="*/ 239 h 480"/>
              <a:gd name="T10" fmla="*/ 562 w 626"/>
              <a:gd name="T11" fmla="*/ 175 h 480"/>
              <a:gd name="T12" fmla="*/ 528 w 626"/>
              <a:gd name="T13" fmla="*/ 184 h 480"/>
              <a:gd name="T14" fmla="*/ 499 w 626"/>
              <a:gd name="T15" fmla="*/ 202 h 480"/>
              <a:gd name="T16" fmla="*/ 499 w 626"/>
              <a:gd name="T17" fmla="*/ 18 h 480"/>
              <a:gd name="T18" fmla="*/ 499 w 626"/>
              <a:gd name="T19" fmla="*/ 0 h 480"/>
              <a:gd name="T20" fmla="*/ 0 w 626"/>
              <a:gd name="T21" fmla="*/ 0 h 480"/>
              <a:gd name="T22" fmla="*/ 0 w 626"/>
              <a:gd name="T23" fmla="*/ 480 h 480"/>
              <a:gd name="T24" fmla="*/ 499 w 626"/>
              <a:gd name="T25" fmla="*/ 480 h 480"/>
              <a:gd name="T26" fmla="*/ 499 w 626"/>
              <a:gd name="T27" fmla="*/ 462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26" h="480">
                <a:moveTo>
                  <a:pt x="499" y="462"/>
                </a:moveTo>
                <a:cubicBezTo>
                  <a:pt x="499" y="276"/>
                  <a:pt x="499" y="276"/>
                  <a:pt x="499" y="276"/>
                </a:cubicBezTo>
                <a:cubicBezTo>
                  <a:pt x="528" y="293"/>
                  <a:pt x="528" y="293"/>
                  <a:pt x="528" y="293"/>
                </a:cubicBezTo>
                <a:cubicBezTo>
                  <a:pt x="538" y="300"/>
                  <a:pt x="550" y="303"/>
                  <a:pt x="562" y="303"/>
                </a:cubicBezTo>
                <a:cubicBezTo>
                  <a:pt x="597" y="303"/>
                  <a:pt x="626" y="274"/>
                  <a:pt x="626" y="239"/>
                </a:cubicBezTo>
                <a:cubicBezTo>
                  <a:pt x="626" y="204"/>
                  <a:pt x="597" y="175"/>
                  <a:pt x="562" y="175"/>
                </a:cubicBezTo>
                <a:cubicBezTo>
                  <a:pt x="550" y="175"/>
                  <a:pt x="538" y="178"/>
                  <a:pt x="528" y="184"/>
                </a:cubicBezTo>
                <a:cubicBezTo>
                  <a:pt x="499" y="202"/>
                  <a:pt x="499" y="202"/>
                  <a:pt x="499" y="202"/>
                </a:cubicBezTo>
                <a:cubicBezTo>
                  <a:pt x="499" y="18"/>
                  <a:pt x="499" y="18"/>
                  <a:pt x="499" y="18"/>
                </a:cubicBezTo>
                <a:cubicBezTo>
                  <a:pt x="499" y="0"/>
                  <a:pt x="499" y="0"/>
                  <a:pt x="49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80"/>
                  <a:pt x="0" y="480"/>
                  <a:pt x="0" y="480"/>
                </a:cubicBezTo>
                <a:cubicBezTo>
                  <a:pt x="499" y="480"/>
                  <a:pt x="499" y="480"/>
                  <a:pt x="499" y="480"/>
                </a:cubicBezTo>
                <a:lnTo>
                  <a:pt x="499" y="462"/>
                </a:lnTo>
                <a:close/>
              </a:path>
            </a:pathLst>
          </a:custGeom>
          <a:solidFill>
            <a:srgbClr val="00C7E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84CD661B-3512-4102-A5DF-E4BF81DC30EB}"/>
              </a:ext>
            </a:extLst>
          </p:cNvPr>
          <p:cNvSpPr>
            <a:spLocks/>
          </p:cNvSpPr>
          <p:nvPr/>
        </p:nvSpPr>
        <p:spPr bwMode="auto">
          <a:xfrm>
            <a:off x="1543090" y="1877729"/>
            <a:ext cx="1089725" cy="869398"/>
          </a:xfrm>
          <a:custGeom>
            <a:avLst/>
            <a:gdLst>
              <a:gd name="T0" fmla="*/ 499 w 626"/>
              <a:gd name="T1" fmla="*/ 482 h 499"/>
              <a:gd name="T2" fmla="*/ 499 w 626"/>
              <a:gd name="T3" fmla="*/ 296 h 499"/>
              <a:gd name="T4" fmla="*/ 528 w 626"/>
              <a:gd name="T5" fmla="*/ 314 h 499"/>
              <a:gd name="T6" fmla="*/ 562 w 626"/>
              <a:gd name="T7" fmla="*/ 323 h 499"/>
              <a:gd name="T8" fmla="*/ 626 w 626"/>
              <a:gd name="T9" fmla="*/ 259 h 499"/>
              <a:gd name="T10" fmla="*/ 562 w 626"/>
              <a:gd name="T11" fmla="*/ 195 h 499"/>
              <a:gd name="T12" fmla="*/ 528 w 626"/>
              <a:gd name="T13" fmla="*/ 205 h 499"/>
              <a:gd name="T14" fmla="*/ 499 w 626"/>
              <a:gd name="T15" fmla="*/ 223 h 499"/>
              <a:gd name="T16" fmla="*/ 499 w 626"/>
              <a:gd name="T17" fmla="*/ 0 h 499"/>
              <a:gd name="T18" fmla="*/ 0 w 626"/>
              <a:gd name="T19" fmla="*/ 0 h 499"/>
              <a:gd name="T20" fmla="*/ 0 w 626"/>
              <a:gd name="T21" fmla="*/ 499 h 499"/>
              <a:gd name="T22" fmla="*/ 499 w 626"/>
              <a:gd name="T23" fmla="*/ 499 h 499"/>
              <a:gd name="T24" fmla="*/ 499 w 626"/>
              <a:gd name="T25" fmla="*/ 482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26" h="499">
                <a:moveTo>
                  <a:pt x="499" y="482"/>
                </a:moveTo>
                <a:cubicBezTo>
                  <a:pt x="499" y="296"/>
                  <a:pt x="499" y="296"/>
                  <a:pt x="499" y="296"/>
                </a:cubicBezTo>
                <a:cubicBezTo>
                  <a:pt x="528" y="314"/>
                  <a:pt x="528" y="314"/>
                  <a:pt x="528" y="314"/>
                </a:cubicBezTo>
                <a:cubicBezTo>
                  <a:pt x="538" y="320"/>
                  <a:pt x="550" y="323"/>
                  <a:pt x="562" y="323"/>
                </a:cubicBezTo>
                <a:cubicBezTo>
                  <a:pt x="597" y="323"/>
                  <a:pt x="626" y="295"/>
                  <a:pt x="626" y="259"/>
                </a:cubicBezTo>
                <a:cubicBezTo>
                  <a:pt x="626" y="224"/>
                  <a:pt x="597" y="195"/>
                  <a:pt x="562" y="195"/>
                </a:cubicBezTo>
                <a:cubicBezTo>
                  <a:pt x="550" y="195"/>
                  <a:pt x="538" y="198"/>
                  <a:pt x="528" y="205"/>
                </a:cubicBezTo>
                <a:cubicBezTo>
                  <a:pt x="499" y="223"/>
                  <a:pt x="499" y="223"/>
                  <a:pt x="499" y="223"/>
                </a:cubicBezTo>
                <a:cubicBezTo>
                  <a:pt x="499" y="0"/>
                  <a:pt x="499" y="0"/>
                  <a:pt x="49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99"/>
                  <a:pt x="0" y="499"/>
                  <a:pt x="0" y="499"/>
                </a:cubicBezTo>
                <a:cubicBezTo>
                  <a:pt x="499" y="499"/>
                  <a:pt x="499" y="499"/>
                  <a:pt x="499" y="499"/>
                </a:cubicBezTo>
                <a:lnTo>
                  <a:pt x="499" y="482"/>
                </a:lnTo>
                <a:close/>
              </a:path>
            </a:pathLst>
          </a:custGeom>
          <a:solidFill>
            <a:srgbClr val="FF36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1" name="Freeform 7">
            <a:extLst>
              <a:ext uri="{FF2B5EF4-FFF2-40B4-BE49-F238E27FC236}">
                <a16:creationId xmlns:a16="http://schemas.microsoft.com/office/drawing/2014/main" id="{629BC58C-276B-48D9-9B4E-71851777030F}"/>
              </a:ext>
            </a:extLst>
          </p:cNvPr>
          <p:cNvSpPr>
            <a:spLocks/>
          </p:cNvSpPr>
          <p:nvPr/>
        </p:nvSpPr>
        <p:spPr bwMode="auto">
          <a:xfrm>
            <a:off x="1543090" y="3713291"/>
            <a:ext cx="1089725" cy="836647"/>
          </a:xfrm>
          <a:custGeom>
            <a:avLst/>
            <a:gdLst>
              <a:gd name="T0" fmla="*/ 499 w 626"/>
              <a:gd name="T1" fmla="*/ 462 h 481"/>
              <a:gd name="T2" fmla="*/ 499 w 626"/>
              <a:gd name="T3" fmla="*/ 275 h 481"/>
              <a:gd name="T4" fmla="*/ 528 w 626"/>
              <a:gd name="T5" fmla="*/ 293 h 481"/>
              <a:gd name="T6" fmla="*/ 562 w 626"/>
              <a:gd name="T7" fmla="*/ 303 h 481"/>
              <a:gd name="T8" fmla="*/ 626 w 626"/>
              <a:gd name="T9" fmla="*/ 239 h 481"/>
              <a:gd name="T10" fmla="*/ 562 w 626"/>
              <a:gd name="T11" fmla="*/ 174 h 481"/>
              <a:gd name="T12" fmla="*/ 528 w 626"/>
              <a:gd name="T13" fmla="*/ 184 h 481"/>
              <a:gd name="T14" fmla="*/ 499 w 626"/>
              <a:gd name="T15" fmla="*/ 202 h 481"/>
              <a:gd name="T16" fmla="*/ 499 w 626"/>
              <a:gd name="T17" fmla="*/ 17 h 481"/>
              <a:gd name="T18" fmla="*/ 499 w 626"/>
              <a:gd name="T19" fmla="*/ 0 h 481"/>
              <a:gd name="T20" fmla="*/ 0 w 626"/>
              <a:gd name="T21" fmla="*/ 0 h 481"/>
              <a:gd name="T22" fmla="*/ 0 w 626"/>
              <a:gd name="T23" fmla="*/ 481 h 481"/>
              <a:gd name="T24" fmla="*/ 499 w 626"/>
              <a:gd name="T25" fmla="*/ 481 h 481"/>
              <a:gd name="T26" fmla="*/ 499 w 626"/>
              <a:gd name="T27" fmla="*/ 462 h 4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26" h="481">
                <a:moveTo>
                  <a:pt x="499" y="462"/>
                </a:moveTo>
                <a:cubicBezTo>
                  <a:pt x="499" y="275"/>
                  <a:pt x="499" y="275"/>
                  <a:pt x="499" y="275"/>
                </a:cubicBezTo>
                <a:cubicBezTo>
                  <a:pt x="528" y="293"/>
                  <a:pt x="528" y="293"/>
                  <a:pt x="528" y="293"/>
                </a:cubicBezTo>
                <a:cubicBezTo>
                  <a:pt x="538" y="299"/>
                  <a:pt x="550" y="303"/>
                  <a:pt x="562" y="303"/>
                </a:cubicBezTo>
                <a:cubicBezTo>
                  <a:pt x="597" y="303"/>
                  <a:pt x="626" y="274"/>
                  <a:pt x="626" y="239"/>
                </a:cubicBezTo>
                <a:cubicBezTo>
                  <a:pt x="626" y="203"/>
                  <a:pt x="597" y="174"/>
                  <a:pt x="562" y="174"/>
                </a:cubicBezTo>
                <a:cubicBezTo>
                  <a:pt x="550" y="174"/>
                  <a:pt x="538" y="178"/>
                  <a:pt x="528" y="184"/>
                </a:cubicBezTo>
                <a:cubicBezTo>
                  <a:pt x="499" y="202"/>
                  <a:pt x="499" y="202"/>
                  <a:pt x="499" y="202"/>
                </a:cubicBezTo>
                <a:cubicBezTo>
                  <a:pt x="499" y="17"/>
                  <a:pt x="499" y="17"/>
                  <a:pt x="499" y="17"/>
                </a:cubicBezTo>
                <a:cubicBezTo>
                  <a:pt x="499" y="0"/>
                  <a:pt x="499" y="0"/>
                  <a:pt x="49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81"/>
                  <a:pt x="0" y="481"/>
                  <a:pt x="0" y="481"/>
                </a:cubicBezTo>
                <a:cubicBezTo>
                  <a:pt x="499" y="481"/>
                  <a:pt x="499" y="481"/>
                  <a:pt x="499" y="481"/>
                </a:cubicBezTo>
                <a:lnTo>
                  <a:pt x="499" y="462"/>
                </a:lnTo>
                <a:close/>
              </a:path>
            </a:pathLst>
          </a:custGeom>
          <a:solidFill>
            <a:srgbClr val="FFB92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8">
            <a:extLst>
              <a:ext uri="{FF2B5EF4-FFF2-40B4-BE49-F238E27FC236}">
                <a16:creationId xmlns:a16="http://schemas.microsoft.com/office/drawing/2014/main" id="{9B52917D-FEDB-4172-950A-7916BA11DDC1}"/>
              </a:ext>
            </a:extLst>
          </p:cNvPr>
          <p:cNvSpPr>
            <a:spLocks/>
          </p:cNvSpPr>
          <p:nvPr/>
        </p:nvSpPr>
        <p:spPr bwMode="auto">
          <a:xfrm>
            <a:off x="1543090" y="4615440"/>
            <a:ext cx="1089725" cy="835158"/>
          </a:xfrm>
          <a:custGeom>
            <a:avLst/>
            <a:gdLst>
              <a:gd name="T0" fmla="*/ 499 w 626"/>
              <a:gd name="T1" fmla="*/ 460 h 480"/>
              <a:gd name="T2" fmla="*/ 499 w 626"/>
              <a:gd name="T3" fmla="*/ 274 h 480"/>
              <a:gd name="T4" fmla="*/ 528 w 626"/>
              <a:gd name="T5" fmla="*/ 292 h 480"/>
              <a:gd name="T6" fmla="*/ 562 w 626"/>
              <a:gd name="T7" fmla="*/ 301 h 480"/>
              <a:gd name="T8" fmla="*/ 626 w 626"/>
              <a:gd name="T9" fmla="*/ 237 h 480"/>
              <a:gd name="T10" fmla="*/ 562 w 626"/>
              <a:gd name="T11" fmla="*/ 173 h 480"/>
              <a:gd name="T12" fmla="*/ 528 w 626"/>
              <a:gd name="T13" fmla="*/ 183 h 480"/>
              <a:gd name="T14" fmla="*/ 499 w 626"/>
              <a:gd name="T15" fmla="*/ 201 h 480"/>
              <a:gd name="T16" fmla="*/ 499 w 626"/>
              <a:gd name="T17" fmla="*/ 16 h 480"/>
              <a:gd name="T18" fmla="*/ 499 w 626"/>
              <a:gd name="T19" fmla="*/ 0 h 480"/>
              <a:gd name="T20" fmla="*/ 0 w 626"/>
              <a:gd name="T21" fmla="*/ 0 h 480"/>
              <a:gd name="T22" fmla="*/ 0 w 626"/>
              <a:gd name="T23" fmla="*/ 480 h 480"/>
              <a:gd name="T24" fmla="*/ 499 w 626"/>
              <a:gd name="T25" fmla="*/ 480 h 480"/>
              <a:gd name="T26" fmla="*/ 499 w 626"/>
              <a:gd name="T27" fmla="*/ 460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26" h="480">
                <a:moveTo>
                  <a:pt x="499" y="460"/>
                </a:moveTo>
                <a:cubicBezTo>
                  <a:pt x="499" y="274"/>
                  <a:pt x="499" y="274"/>
                  <a:pt x="499" y="274"/>
                </a:cubicBezTo>
                <a:cubicBezTo>
                  <a:pt x="528" y="292"/>
                  <a:pt x="528" y="292"/>
                  <a:pt x="528" y="292"/>
                </a:cubicBezTo>
                <a:cubicBezTo>
                  <a:pt x="538" y="298"/>
                  <a:pt x="550" y="301"/>
                  <a:pt x="562" y="301"/>
                </a:cubicBezTo>
                <a:cubicBezTo>
                  <a:pt x="597" y="301"/>
                  <a:pt x="626" y="273"/>
                  <a:pt x="626" y="237"/>
                </a:cubicBezTo>
                <a:cubicBezTo>
                  <a:pt x="626" y="202"/>
                  <a:pt x="597" y="173"/>
                  <a:pt x="562" y="173"/>
                </a:cubicBezTo>
                <a:cubicBezTo>
                  <a:pt x="550" y="173"/>
                  <a:pt x="538" y="176"/>
                  <a:pt x="528" y="183"/>
                </a:cubicBezTo>
                <a:cubicBezTo>
                  <a:pt x="499" y="201"/>
                  <a:pt x="499" y="201"/>
                  <a:pt x="499" y="201"/>
                </a:cubicBezTo>
                <a:cubicBezTo>
                  <a:pt x="499" y="16"/>
                  <a:pt x="499" y="16"/>
                  <a:pt x="499" y="16"/>
                </a:cubicBezTo>
                <a:cubicBezTo>
                  <a:pt x="499" y="0"/>
                  <a:pt x="499" y="0"/>
                  <a:pt x="49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80"/>
                  <a:pt x="0" y="480"/>
                  <a:pt x="0" y="480"/>
                </a:cubicBezTo>
                <a:cubicBezTo>
                  <a:pt x="499" y="480"/>
                  <a:pt x="499" y="480"/>
                  <a:pt x="499" y="480"/>
                </a:cubicBezTo>
                <a:lnTo>
                  <a:pt x="499" y="460"/>
                </a:lnTo>
                <a:close/>
              </a:path>
            </a:pathLst>
          </a:custGeom>
          <a:solidFill>
            <a:srgbClr val="24B6A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9">
            <a:extLst>
              <a:ext uri="{FF2B5EF4-FFF2-40B4-BE49-F238E27FC236}">
                <a16:creationId xmlns:a16="http://schemas.microsoft.com/office/drawing/2014/main" id="{1250302E-9017-4610-A553-58E4C83F4899}"/>
              </a:ext>
            </a:extLst>
          </p:cNvPr>
          <p:cNvSpPr>
            <a:spLocks/>
          </p:cNvSpPr>
          <p:nvPr/>
        </p:nvSpPr>
        <p:spPr bwMode="auto">
          <a:xfrm>
            <a:off x="2477991" y="4615440"/>
            <a:ext cx="3569892" cy="1055485"/>
          </a:xfrm>
          <a:custGeom>
            <a:avLst/>
            <a:gdLst>
              <a:gd name="T0" fmla="*/ 860 w 2051"/>
              <a:gd name="T1" fmla="*/ 25 h 607"/>
              <a:gd name="T2" fmla="*/ 758 w 2051"/>
              <a:gd name="T3" fmla="*/ 127 h 607"/>
              <a:gd name="T4" fmla="*/ 656 w 2051"/>
              <a:gd name="T5" fmla="*/ 25 h 607"/>
              <a:gd name="T6" fmla="*/ 660 w 2051"/>
              <a:gd name="T7" fmla="*/ 0 h 607"/>
              <a:gd name="T8" fmla="*/ 0 w 2051"/>
              <a:gd name="T9" fmla="*/ 0 h 607"/>
              <a:gd name="T10" fmla="*/ 0 w 2051"/>
              <a:gd name="T11" fmla="*/ 16 h 607"/>
              <a:gd name="T12" fmla="*/ 0 w 2051"/>
              <a:gd name="T13" fmla="*/ 139 h 607"/>
              <a:gd name="T14" fmla="*/ 25 w 2051"/>
              <a:gd name="T15" fmla="*/ 136 h 607"/>
              <a:gd name="T16" fmla="*/ 126 w 2051"/>
              <a:gd name="T17" fmla="*/ 237 h 607"/>
              <a:gd name="T18" fmla="*/ 25 w 2051"/>
              <a:gd name="T19" fmla="*/ 339 h 607"/>
              <a:gd name="T20" fmla="*/ 0 w 2051"/>
              <a:gd name="T21" fmla="*/ 336 h 607"/>
              <a:gd name="T22" fmla="*/ 0 w 2051"/>
              <a:gd name="T23" fmla="*/ 460 h 607"/>
              <a:gd name="T24" fmla="*/ 0 w 2051"/>
              <a:gd name="T25" fmla="*/ 480 h 607"/>
              <a:gd name="T26" fmla="*/ 1239 w 2051"/>
              <a:gd name="T27" fmla="*/ 480 h 607"/>
              <a:gd name="T28" fmla="*/ 1221 w 2051"/>
              <a:gd name="T29" fmla="*/ 509 h 607"/>
              <a:gd name="T30" fmla="*/ 1212 w 2051"/>
              <a:gd name="T31" fmla="*/ 543 h 607"/>
              <a:gd name="T32" fmla="*/ 1276 w 2051"/>
              <a:gd name="T33" fmla="*/ 607 h 607"/>
              <a:gd name="T34" fmla="*/ 1340 w 2051"/>
              <a:gd name="T35" fmla="*/ 543 h 607"/>
              <a:gd name="T36" fmla="*/ 1330 w 2051"/>
              <a:gd name="T37" fmla="*/ 509 h 607"/>
              <a:gd name="T38" fmla="*/ 1313 w 2051"/>
              <a:gd name="T39" fmla="*/ 480 h 607"/>
              <a:gd name="T40" fmla="*/ 2051 w 2051"/>
              <a:gd name="T41" fmla="*/ 480 h 607"/>
              <a:gd name="T42" fmla="*/ 2051 w 2051"/>
              <a:gd name="T43" fmla="*/ 0 h 607"/>
              <a:gd name="T44" fmla="*/ 857 w 2051"/>
              <a:gd name="T45" fmla="*/ 0 h 607"/>
              <a:gd name="T46" fmla="*/ 860 w 2051"/>
              <a:gd name="T47" fmla="*/ 25 h 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051" h="607">
                <a:moveTo>
                  <a:pt x="860" y="25"/>
                </a:moveTo>
                <a:cubicBezTo>
                  <a:pt x="860" y="81"/>
                  <a:pt x="814" y="127"/>
                  <a:pt x="758" y="127"/>
                </a:cubicBezTo>
                <a:cubicBezTo>
                  <a:pt x="702" y="127"/>
                  <a:pt x="656" y="81"/>
                  <a:pt x="656" y="25"/>
                </a:cubicBezTo>
                <a:cubicBezTo>
                  <a:pt x="656" y="17"/>
                  <a:pt x="658" y="8"/>
                  <a:pt x="66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39"/>
                  <a:pt x="0" y="139"/>
                  <a:pt x="0" y="139"/>
                </a:cubicBezTo>
                <a:cubicBezTo>
                  <a:pt x="8" y="137"/>
                  <a:pt x="16" y="136"/>
                  <a:pt x="25" y="136"/>
                </a:cubicBezTo>
                <a:cubicBezTo>
                  <a:pt x="81" y="136"/>
                  <a:pt x="126" y="181"/>
                  <a:pt x="126" y="237"/>
                </a:cubicBezTo>
                <a:cubicBezTo>
                  <a:pt x="126" y="293"/>
                  <a:pt x="81" y="339"/>
                  <a:pt x="25" y="339"/>
                </a:cubicBezTo>
                <a:cubicBezTo>
                  <a:pt x="16" y="339"/>
                  <a:pt x="8" y="338"/>
                  <a:pt x="0" y="336"/>
                </a:cubicBezTo>
                <a:cubicBezTo>
                  <a:pt x="0" y="460"/>
                  <a:pt x="0" y="460"/>
                  <a:pt x="0" y="460"/>
                </a:cubicBezTo>
                <a:cubicBezTo>
                  <a:pt x="0" y="480"/>
                  <a:pt x="0" y="480"/>
                  <a:pt x="0" y="480"/>
                </a:cubicBezTo>
                <a:cubicBezTo>
                  <a:pt x="1239" y="480"/>
                  <a:pt x="1239" y="480"/>
                  <a:pt x="1239" y="480"/>
                </a:cubicBezTo>
                <a:cubicBezTo>
                  <a:pt x="1221" y="509"/>
                  <a:pt x="1221" y="509"/>
                  <a:pt x="1221" y="509"/>
                </a:cubicBezTo>
                <a:cubicBezTo>
                  <a:pt x="1215" y="519"/>
                  <a:pt x="1212" y="531"/>
                  <a:pt x="1212" y="543"/>
                </a:cubicBezTo>
                <a:cubicBezTo>
                  <a:pt x="1212" y="578"/>
                  <a:pt x="1240" y="607"/>
                  <a:pt x="1276" y="607"/>
                </a:cubicBezTo>
                <a:cubicBezTo>
                  <a:pt x="1311" y="607"/>
                  <a:pt x="1340" y="578"/>
                  <a:pt x="1340" y="543"/>
                </a:cubicBezTo>
                <a:cubicBezTo>
                  <a:pt x="1340" y="531"/>
                  <a:pt x="1337" y="519"/>
                  <a:pt x="1330" y="509"/>
                </a:cubicBezTo>
                <a:cubicBezTo>
                  <a:pt x="1313" y="480"/>
                  <a:pt x="1313" y="480"/>
                  <a:pt x="1313" y="480"/>
                </a:cubicBezTo>
                <a:cubicBezTo>
                  <a:pt x="2051" y="480"/>
                  <a:pt x="2051" y="480"/>
                  <a:pt x="2051" y="480"/>
                </a:cubicBezTo>
                <a:cubicBezTo>
                  <a:pt x="2051" y="0"/>
                  <a:pt x="2051" y="0"/>
                  <a:pt x="2051" y="0"/>
                </a:cubicBezTo>
                <a:cubicBezTo>
                  <a:pt x="857" y="0"/>
                  <a:pt x="857" y="0"/>
                  <a:pt x="857" y="0"/>
                </a:cubicBezTo>
                <a:cubicBezTo>
                  <a:pt x="859" y="8"/>
                  <a:pt x="860" y="17"/>
                  <a:pt x="860" y="25"/>
                </a:cubicBezTo>
                <a:close/>
              </a:path>
            </a:pathLst>
          </a:custGeom>
          <a:solidFill>
            <a:srgbClr val="24B6A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4" name="Freeform 10">
            <a:extLst>
              <a:ext uri="{FF2B5EF4-FFF2-40B4-BE49-F238E27FC236}">
                <a16:creationId xmlns:a16="http://schemas.microsoft.com/office/drawing/2014/main" id="{42995F21-852E-4266-90B4-D506BF814F42}"/>
              </a:ext>
            </a:extLst>
          </p:cNvPr>
          <p:cNvSpPr>
            <a:spLocks/>
          </p:cNvSpPr>
          <p:nvPr/>
        </p:nvSpPr>
        <p:spPr bwMode="auto">
          <a:xfrm>
            <a:off x="2477991" y="2812630"/>
            <a:ext cx="3569892" cy="1055485"/>
          </a:xfrm>
          <a:custGeom>
            <a:avLst/>
            <a:gdLst>
              <a:gd name="T0" fmla="*/ 1895 w 2051"/>
              <a:gd name="T1" fmla="*/ 25 h 606"/>
              <a:gd name="T2" fmla="*/ 1793 w 2051"/>
              <a:gd name="T3" fmla="*/ 126 h 606"/>
              <a:gd name="T4" fmla="*/ 1692 w 2051"/>
              <a:gd name="T5" fmla="*/ 25 h 606"/>
              <a:gd name="T6" fmla="*/ 1695 w 2051"/>
              <a:gd name="T7" fmla="*/ 0 h 606"/>
              <a:gd name="T8" fmla="*/ 0 w 2051"/>
              <a:gd name="T9" fmla="*/ 0 h 606"/>
              <a:gd name="T10" fmla="*/ 0 w 2051"/>
              <a:gd name="T11" fmla="*/ 18 h 606"/>
              <a:gd name="T12" fmla="*/ 0 w 2051"/>
              <a:gd name="T13" fmla="*/ 140 h 606"/>
              <a:gd name="T14" fmla="*/ 25 w 2051"/>
              <a:gd name="T15" fmla="*/ 137 h 606"/>
              <a:gd name="T16" fmla="*/ 126 w 2051"/>
              <a:gd name="T17" fmla="*/ 239 h 606"/>
              <a:gd name="T18" fmla="*/ 25 w 2051"/>
              <a:gd name="T19" fmla="*/ 341 h 606"/>
              <a:gd name="T20" fmla="*/ 0 w 2051"/>
              <a:gd name="T21" fmla="*/ 338 h 606"/>
              <a:gd name="T22" fmla="*/ 0 w 2051"/>
              <a:gd name="T23" fmla="*/ 462 h 606"/>
              <a:gd name="T24" fmla="*/ 0 w 2051"/>
              <a:gd name="T25" fmla="*/ 480 h 606"/>
              <a:gd name="T26" fmla="*/ 1239 w 2051"/>
              <a:gd name="T27" fmla="*/ 480 h 606"/>
              <a:gd name="T28" fmla="*/ 1221 w 2051"/>
              <a:gd name="T29" fmla="*/ 509 h 606"/>
              <a:gd name="T30" fmla="*/ 1212 w 2051"/>
              <a:gd name="T31" fmla="*/ 542 h 606"/>
              <a:gd name="T32" fmla="*/ 1276 w 2051"/>
              <a:gd name="T33" fmla="*/ 606 h 606"/>
              <a:gd name="T34" fmla="*/ 1340 w 2051"/>
              <a:gd name="T35" fmla="*/ 542 h 606"/>
              <a:gd name="T36" fmla="*/ 1330 w 2051"/>
              <a:gd name="T37" fmla="*/ 509 h 606"/>
              <a:gd name="T38" fmla="*/ 1313 w 2051"/>
              <a:gd name="T39" fmla="*/ 480 h 606"/>
              <a:gd name="T40" fmla="*/ 2051 w 2051"/>
              <a:gd name="T41" fmla="*/ 480 h 606"/>
              <a:gd name="T42" fmla="*/ 2051 w 2051"/>
              <a:gd name="T43" fmla="*/ 0 h 606"/>
              <a:gd name="T44" fmla="*/ 1892 w 2051"/>
              <a:gd name="T45" fmla="*/ 0 h 606"/>
              <a:gd name="T46" fmla="*/ 1895 w 2051"/>
              <a:gd name="T47" fmla="*/ 25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051" h="606">
                <a:moveTo>
                  <a:pt x="1895" y="25"/>
                </a:moveTo>
                <a:cubicBezTo>
                  <a:pt x="1895" y="81"/>
                  <a:pt x="1850" y="126"/>
                  <a:pt x="1793" y="126"/>
                </a:cubicBezTo>
                <a:cubicBezTo>
                  <a:pt x="1737" y="126"/>
                  <a:pt x="1692" y="81"/>
                  <a:pt x="1692" y="25"/>
                </a:cubicBezTo>
                <a:cubicBezTo>
                  <a:pt x="1692" y="16"/>
                  <a:pt x="1693" y="8"/>
                  <a:pt x="169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40"/>
                  <a:pt x="0" y="140"/>
                  <a:pt x="0" y="140"/>
                </a:cubicBezTo>
                <a:cubicBezTo>
                  <a:pt x="8" y="138"/>
                  <a:pt x="16" y="137"/>
                  <a:pt x="25" y="137"/>
                </a:cubicBezTo>
                <a:cubicBezTo>
                  <a:pt x="81" y="137"/>
                  <a:pt x="126" y="183"/>
                  <a:pt x="126" y="239"/>
                </a:cubicBezTo>
                <a:cubicBezTo>
                  <a:pt x="126" y="295"/>
                  <a:pt x="81" y="341"/>
                  <a:pt x="25" y="341"/>
                </a:cubicBezTo>
                <a:cubicBezTo>
                  <a:pt x="16" y="341"/>
                  <a:pt x="8" y="340"/>
                  <a:pt x="0" y="338"/>
                </a:cubicBezTo>
                <a:cubicBezTo>
                  <a:pt x="0" y="462"/>
                  <a:pt x="0" y="462"/>
                  <a:pt x="0" y="462"/>
                </a:cubicBezTo>
                <a:cubicBezTo>
                  <a:pt x="0" y="480"/>
                  <a:pt x="0" y="480"/>
                  <a:pt x="0" y="480"/>
                </a:cubicBezTo>
                <a:cubicBezTo>
                  <a:pt x="1239" y="480"/>
                  <a:pt x="1239" y="480"/>
                  <a:pt x="1239" y="480"/>
                </a:cubicBezTo>
                <a:cubicBezTo>
                  <a:pt x="1221" y="509"/>
                  <a:pt x="1221" y="509"/>
                  <a:pt x="1221" y="509"/>
                </a:cubicBezTo>
                <a:cubicBezTo>
                  <a:pt x="1215" y="519"/>
                  <a:pt x="1212" y="530"/>
                  <a:pt x="1212" y="542"/>
                </a:cubicBezTo>
                <a:cubicBezTo>
                  <a:pt x="1212" y="578"/>
                  <a:pt x="1240" y="606"/>
                  <a:pt x="1276" y="606"/>
                </a:cubicBezTo>
                <a:cubicBezTo>
                  <a:pt x="1311" y="606"/>
                  <a:pt x="1340" y="578"/>
                  <a:pt x="1340" y="542"/>
                </a:cubicBezTo>
                <a:cubicBezTo>
                  <a:pt x="1340" y="530"/>
                  <a:pt x="1337" y="519"/>
                  <a:pt x="1330" y="509"/>
                </a:cubicBezTo>
                <a:cubicBezTo>
                  <a:pt x="1313" y="480"/>
                  <a:pt x="1313" y="480"/>
                  <a:pt x="1313" y="480"/>
                </a:cubicBezTo>
                <a:cubicBezTo>
                  <a:pt x="2051" y="480"/>
                  <a:pt x="2051" y="480"/>
                  <a:pt x="2051" y="480"/>
                </a:cubicBezTo>
                <a:cubicBezTo>
                  <a:pt x="2051" y="0"/>
                  <a:pt x="2051" y="0"/>
                  <a:pt x="2051" y="0"/>
                </a:cubicBezTo>
                <a:cubicBezTo>
                  <a:pt x="1892" y="0"/>
                  <a:pt x="1892" y="0"/>
                  <a:pt x="1892" y="0"/>
                </a:cubicBezTo>
                <a:cubicBezTo>
                  <a:pt x="1894" y="8"/>
                  <a:pt x="1895" y="16"/>
                  <a:pt x="1895" y="25"/>
                </a:cubicBezTo>
                <a:close/>
              </a:path>
            </a:pathLst>
          </a:custGeom>
          <a:solidFill>
            <a:srgbClr val="00C7E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11">
            <a:extLst>
              <a:ext uri="{FF2B5EF4-FFF2-40B4-BE49-F238E27FC236}">
                <a16:creationId xmlns:a16="http://schemas.microsoft.com/office/drawing/2014/main" id="{BCC21676-3DF8-41C7-98B4-4C9D690856CF}"/>
              </a:ext>
            </a:extLst>
          </p:cNvPr>
          <p:cNvSpPr>
            <a:spLocks/>
          </p:cNvSpPr>
          <p:nvPr/>
        </p:nvSpPr>
        <p:spPr bwMode="auto">
          <a:xfrm>
            <a:off x="2477991" y="1877729"/>
            <a:ext cx="3569892" cy="1089725"/>
          </a:xfrm>
          <a:custGeom>
            <a:avLst/>
            <a:gdLst>
              <a:gd name="T0" fmla="*/ 25 w 2051"/>
              <a:gd name="T1" fmla="*/ 157 h 626"/>
              <a:gd name="T2" fmla="*/ 126 w 2051"/>
              <a:gd name="T3" fmla="*/ 259 h 626"/>
              <a:gd name="T4" fmla="*/ 25 w 2051"/>
              <a:gd name="T5" fmla="*/ 361 h 626"/>
              <a:gd name="T6" fmla="*/ 0 w 2051"/>
              <a:gd name="T7" fmla="*/ 358 h 626"/>
              <a:gd name="T8" fmla="*/ 0 w 2051"/>
              <a:gd name="T9" fmla="*/ 482 h 626"/>
              <a:gd name="T10" fmla="*/ 0 w 2051"/>
              <a:gd name="T11" fmla="*/ 499 h 626"/>
              <a:gd name="T12" fmla="*/ 1757 w 2051"/>
              <a:gd name="T13" fmla="*/ 499 h 626"/>
              <a:gd name="T14" fmla="*/ 1739 w 2051"/>
              <a:gd name="T15" fmla="*/ 528 h 626"/>
              <a:gd name="T16" fmla="*/ 1729 w 2051"/>
              <a:gd name="T17" fmla="*/ 562 h 626"/>
              <a:gd name="T18" fmla="*/ 1793 w 2051"/>
              <a:gd name="T19" fmla="*/ 626 h 626"/>
              <a:gd name="T20" fmla="*/ 1858 w 2051"/>
              <a:gd name="T21" fmla="*/ 562 h 626"/>
              <a:gd name="T22" fmla="*/ 1848 w 2051"/>
              <a:gd name="T23" fmla="*/ 528 h 626"/>
              <a:gd name="T24" fmla="*/ 1830 w 2051"/>
              <a:gd name="T25" fmla="*/ 499 h 626"/>
              <a:gd name="T26" fmla="*/ 2051 w 2051"/>
              <a:gd name="T27" fmla="*/ 499 h 626"/>
              <a:gd name="T28" fmla="*/ 2051 w 2051"/>
              <a:gd name="T29" fmla="*/ 0 h 626"/>
              <a:gd name="T30" fmla="*/ 1534 w 2051"/>
              <a:gd name="T31" fmla="*/ 0 h 626"/>
              <a:gd name="T32" fmla="*/ 1016 w 2051"/>
              <a:gd name="T33" fmla="*/ 0 h 626"/>
              <a:gd name="T34" fmla="*/ 499 w 2051"/>
              <a:gd name="T35" fmla="*/ 0 h 626"/>
              <a:gd name="T36" fmla="*/ 0 w 2051"/>
              <a:gd name="T37" fmla="*/ 0 h 626"/>
              <a:gd name="T38" fmla="*/ 0 w 2051"/>
              <a:gd name="T39" fmla="*/ 161 h 626"/>
              <a:gd name="T40" fmla="*/ 25 w 2051"/>
              <a:gd name="T41" fmla="*/ 157 h 6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051" h="626">
                <a:moveTo>
                  <a:pt x="25" y="157"/>
                </a:moveTo>
                <a:cubicBezTo>
                  <a:pt x="81" y="157"/>
                  <a:pt x="126" y="203"/>
                  <a:pt x="126" y="259"/>
                </a:cubicBezTo>
                <a:cubicBezTo>
                  <a:pt x="126" y="315"/>
                  <a:pt x="81" y="361"/>
                  <a:pt x="25" y="361"/>
                </a:cubicBezTo>
                <a:cubicBezTo>
                  <a:pt x="16" y="361"/>
                  <a:pt x="8" y="360"/>
                  <a:pt x="0" y="358"/>
                </a:cubicBezTo>
                <a:cubicBezTo>
                  <a:pt x="0" y="482"/>
                  <a:pt x="0" y="482"/>
                  <a:pt x="0" y="482"/>
                </a:cubicBezTo>
                <a:cubicBezTo>
                  <a:pt x="0" y="499"/>
                  <a:pt x="0" y="499"/>
                  <a:pt x="0" y="499"/>
                </a:cubicBezTo>
                <a:cubicBezTo>
                  <a:pt x="1757" y="499"/>
                  <a:pt x="1757" y="499"/>
                  <a:pt x="1757" y="499"/>
                </a:cubicBezTo>
                <a:cubicBezTo>
                  <a:pt x="1739" y="528"/>
                  <a:pt x="1739" y="528"/>
                  <a:pt x="1739" y="528"/>
                </a:cubicBezTo>
                <a:cubicBezTo>
                  <a:pt x="1733" y="538"/>
                  <a:pt x="1729" y="550"/>
                  <a:pt x="1729" y="562"/>
                </a:cubicBezTo>
                <a:cubicBezTo>
                  <a:pt x="1729" y="597"/>
                  <a:pt x="1758" y="626"/>
                  <a:pt x="1793" y="626"/>
                </a:cubicBezTo>
                <a:cubicBezTo>
                  <a:pt x="1829" y="626"/>
                  <a:pt x="1858" y="597"/>
                  <a:pt x="1858" y="562"/>
                </a:cubicBezTo>
                <a:cubicBezTo>
                  <a:pt x="1858" y="550"/>
                  <a:pt x="1854" y="538"/>
                  <a:pt x="1848" y="528"/>
                </a:cubicBezTo>
                <a:cubicBezTo>
                  <a:pt x="1830" y="499"/>
                  <a:pt x="1830" y="499"/>
                  <a:pt x="1830" y="499"/>
                </a:cubicBezTo>
                <a:cubicBezTo>
                  <a:pt x="2051" y="499"/>
                  <a:pt x="2051" y="499"/>
                  <a:pt x="2051" y="499"/>
                </a:cubicBezTo>
                <a:cubicBezTo>
                  <a:pt x="2051" y="0"/>
                  <a:pt x="2051" y="0"/>
                  <a:pt x="2051" y="0"/>
                </a:cubicBezTo>
                <a:cubicBezTo>
                  <a:pt x="1534" y="0"/>
                  <a:pt x="1534" y="0"/>
                  <a:pt x="1534" y="0"/>
                </a:cubicBezTo>
                <a:cubicBezTo>
                  <a:pt x="1016" y="0"/>
                  <a:pt x="1016" y="0"/>
                  <a:pt x="1016" y="0"/>
                </a:cubicBezTo>
                <a:cubicBezTo>
                  <a:pt x="499" y="0"/>
                  <a:pt x="499" y="0"/>
                  <a:pt x="49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1"/>
                  <a:pt x="0" y="161"/>
                  <a:pt x="0" y="161"/>
                </a:cubicBezTo>
                <a:cubicBezTo>
                  <a:pt x="8" y="159"/>
                  <a:pt x="16" y="157"/>
                  <a:pt x="25" y="157"/>
                </a:cubicBezTo>
                <a:close/>
              </a:path>
            </a:pathLst>
          </a:custGeom>
          <a:solidFill>
            <a:srgbClr val="FF36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Freeform 12">
            <a:extLst>
              <a:ext uri="{FF2B5EF4-FFF2-40B4-BE49-F238E27FC236}">
                <a16:creationId xmlns:a16="http://schemas.microsoft.com/office/drawing/2014/main" id="{38204C25-B73D-454D-83B8-ED5FC0FD5186}"/>
              </a:ext>
            </a:extLst>
          </p:cNvPr>
          <p:cNvSpPr>
            <a:spLocks/>
          </p:cNvSpPr>
          <p:nvPr/>
        </p:nvSpPr>
        <p:spPr bwMode="auto">
          <a:xfrm>
            <a:off x="2477991" y="3713291"/>
            <a:ext cx="3569892" cy="1056974"/>
          </a:xfrm>
          <a:custGeom>
            <a:avLst/>
            <a:gdLst>
              <a:gd name="T0" fmla="*/ 1378 w 2051"/>
              <a:gd name="T1" fmla="*/ 25 h 607"/>
              <a:gd name="T2" fmla="*/ 1276 w 2051"/>
              <a:gd name="T3" fmla="*/ 127 h 607"/>
              <a:gd name="T4" fmla="*/ 1174 w 2051"/>
              <a:gd name="T5" fmla="*/ 25 h 607"/>
              <a:gd name="T6" fmla="*/ 1177 w 2051"/>
              <a:gd name="T7" fmla="*/ 0 h 607"/>
              <a:gd name="T8" fmla="*/ 0 w 2051"/>
              <a:gd name="T9" fmla="*/ 0 h 607"/>
              <a:gd name="T10" fmla="*/ 0 w 2051"/>
              <a:gd name="T11" fmla="*/ 17 h 607"/>
              <a:gd name="T12" fmla="*/ 0 w 2051"/>
              <a:gd name="T13" fmla="*/ 140 h 607"/>
              <a:gd name="T14" fmla="*/ 25 w 2051"/>
              <a:gd name="T15" fmla="*/ 137 h 607"/>
              <a:gd name="T16" fmla="*/ 126 w 2051"/>
              <a:gd name="T17" fmla="*/ 239 h 607"/>
              <a:gd name="T18" fmla="*/ 25 w 2051"/>
              <a:gd name="T19" fmla="*/ 340 h 607"/>
              <a:gd name="T20" fmla="*/ 0 w 2051"/>
              <a:gd name="T21" fmla="*/ 337 h 607"/>
              <a:gd name="T22" fmla="*/ 0 w 2051"/>
              <a:gd name="T23" fmla="*/ 462 h 607"/>
              <a:gd name="T24" fmla="*/ 0 w 2051"/>
              <a:gd name="T25" fmla="*/ 481 h 607"/>
              <a:gd name="T26" fmla="*/ 722 w 2051"/>
              <a:gd name="T27" fmla="*/ 481 h 607"/>
              <a:gd name="T28" fmla="*/ 704 w 2051"/>
              <a:gd name="T29" fmla="*/ 509 h 607"/>
              <a:gd name="T30" fmla="*/ 694 w 2051"/>
              <a:gd name="T31" fmla="*/ 543 h 607"/>
              <a:gd name="T32" fmla="*/ 758 w 2051"/>
              <a:gd name="T33" fmla="*/ 607 h 607"/>
              <a:gd name="T34" fmla="*/ 822 w 2051"/>
              <a:gd name="T35" fmla="*/ 543 h 607"/>
              <a:gd name="T36" fmla="*/ 813 w 2051"/>
              <a:gd name="T37" fmla="*/ 509 h 607"/>
              <a:gd name="T38" fmla="*/ 795 w 2051"/>
              <a:gd name="T39" fmla="*/ 481 h 607"/>
              <a:gd name="T40" fmla="*/ 2051 w 2051"/>
              <a:gd name="T41" fmla="*/ 481 h 607"/>
              <a:gd name="T42" fmla="*/ 2051 w 2051"/>
              <a:gd name="T43" fmla="*/ 0 h 607"/>
              <a:gd name="T44" fmla="*/ 1375 w 2051"/>
              <a:gd name="T45" fmla="*/ 0 h 607"/>
              <a:gd name="T46" fmla="*/ 1378 w 2051"/>
              <a:gd name="T47" fmla="*/ 25 h 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051" h="607">
                <a:moveTo>
                  <a:pt x="1378" y="25"/>
                </a:moveTo>
                <a:cubicBezTo>
                  <a:pt x="1378" y="81"/>
                  <a:pt x="1332" y="127"/>
                  <a:pt x="1276" y="127"/>
                </a:cubicBezTo>
                <a:cubicBezTo>
                  <a:pt x="1220" y="127"/>
                  <a:pt x="1174" y="81"/>
                  <a:pt x="1174" y="25"/>
                </a:cubicBezTo>
                <a:cubicBezTo>
                  <a:pt x="1174" y="17"/>
                  <a:pt x="1175" y="9"/>
                  <a:pt x="117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40"/>
                  <a:pt x="0" y="140"/>
                  <a:pt x="0" y="140"/>
                </a:cubicBezTo>
                <a:cubicBezTo>
                  <a:pt x="8" y="138"/>
                  <a:pt x="16" y="137"/>
                  <a:pt x="25" y="137"/>
                </a:cubicBezTo>
                <a:cubicBezTo>
                  <a:pt x="81" y="137"/>
                  <a:pt x="126" y="182"/>
                  <a:pt x="126" y="239"/>
                </a:cubicBezTo>
                <a:cubicBezTo>
                  <a:pt x="126" y="295"/>
                  <a:pt x="81" y="340"/>
                  <a:pt x="25" y="340"/>
                </a:cubicBezTo>
                <a:cubicBezTo>
                  <a:pt x="16" y="340"/>
                  <a:pt x="8" y="339"/>
                  <a:pt x="0" y="337"/>
                </a:cubicBezTo>
                <a:cubicBezTo>
                  <a:pt x="0" y="462"/>
                  <a:pt x="0" y="462"/>
                  <a:pt x="0" y="462"/>
                </a:cubicBezTo>
                <a:cubicBezTo>
                  <a:pt x="0" y="481"/>
                  <a:pt x="0" y="481"/>
                  <a:pt x="0" y="481"/>
                </a:cubicBezTo>
                <a:cubicBezTo>
                  <a:pt x="722" y="481"/>
                  <a:pt x="722" y="481"/>
                  <a:pt x="722" y="481"/>
                </a:cubicBezTo>
                <a:cubicBezTo>
                  <a:pt x="704" y="509"/>
                  <a:pt x="704" y="509"/>
                  <a:pt x="704" y="509"/>
                </a:cubicBezTo>
                <a:cubicBezTo>
                  <a:pt x="697" y="519"/>
                  <a:pt x="694" y="531"/>
                  <a:pt x="694" y="543"/>
                </a:cubicBezTo>
                <a:cubicBezTo>
                  <a:pt x="694" y="578"/>
                  <a:pt x="723" y="607"/>
                  <a:pt x="758" y="607"/>
                </a:cubicBezTo>
                <a:cubicBezTo>
                  <a:pt x="794" y="607"/>
                  <a:pt x="822" y="578"/>
                  <a:pt x="822" y="543"/>
                </a:cubicBezTo>
                <a:cubicBezTo>
                  <a:pt x="822" y="531"/>
                  <a:pt x="819" y="519"/>
                  <a:pt x="813" y="509"/>
                </a:cubicBezTo>
                <a:cubicBezTo>
                  <a:pt x="795" y="481"/>
                  <a:pt x="795" y="481"/>
                  <a:pt x="795" y="481"/>
                </a:cubicBezTo>
                <a:cubicBezTo>
                  <a:pt x="2051" y="481"/>
                  <a:pt x="2051" y="481"/>
                  <a:pt x="2051" y="481"/>
                </a:cubicBezTo>
                <a:cubicBezTo>
                  <a:pt x="2051" y="0"/>
                  <a:pt x="2051" y="0"/>
                  <a:pt x="2051" y="0"/>
                </a:cubicBezTo>
                <a:cubicBezTo>
                  <a:pt x="1375" y="0"/>
                  <a:pt x="1375" y="0"/>
                  <a:pt x="1375" y="0"/>
                </a:cubicBezTo>
                <a:cubicBezTo>
                  <a:pt x="1377" y="9"/>
                  <a:pt x="1378" y="17"/>
                  <a:pt x="1378" y="25"/>
                </a:cubicBezTo>
                <a:close/>
              </a:path>
            </a:pathLst>
          </a:custGeom>
          <a:solidFill>
            <a:srgbClr val="FFB92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13">
            <a:extLst>
              <a:ext uri="{FF2B5EF4-FFF2-40B4-BE49-F238E27FC236}">
                <a16:creationId xmlns:a16="http://schemas.microsoft.com/office/drawing/2014/main" id="{455BBA1D-89D4-410D-9F18-CD049290F727}"/>
              </a:ext>
            </a:extLst>
          </p:cNvPr>
          <p:cNvSpPr>
            <a:spLocks/>
          </p:cNvSpPr>
          <p:nvPr/>
        </p:nvSpPr>
        <p:spPr bwMode="auto">
          <a:xfrm>
            <a:off x="1543090" y="5516100"/>
            <a:ext cx="1089725" cy="869398"/>
          </a:xfrm>
          <a:custGeom>
            <a:avLst/>
            <a:gdLst>
              <a:gd name="T0" fmla="*/ 528 w 626"/>
              <a:gd name="T1" fmla="*/ 290 h 499"/>
              <a:gd name="T2" fmla="*/ 562 w 626"/>
              <a:gd name="T3" fmla="*/ 300 h 499"/>
              <a:gd name="T4" fmla="*/ 626 w 626"/>
              <a:gd name="T5" fmla="*/ 236 h 499"/>
              <a:gd name="T6" fmla="*/ 562 w 626"/>
              <a:gd name="T7" fmla="*/ 172 h 499"/>
              <a:gd name="T8" fmla="*/ 528 w 626"/>
              <a:gd name="T9" fmla="*/ 181 h 499"/>
              <a:gd name="T10" fmla="*/ 499 w 626"/>
              <a:gd name="T11" fmla="*/ 199 h 499"/>
              <a:gd name="T12" fmla="*/ 499 w 626"/>
              <a:gd name="T13" fmla="*/ 15 h 499"/>
              <a:gd name="T14" fmla="*/ 499 w 626"/>
              <a:gd name="T15" fmla="*/ 0 h 499"/>
              <a:gd name="T16" fmla="*/ 0 w 626"/>
              <a:gd name="T17" fmla="*/ 0 h 499"/>
              <a:gd name="T18" fmla="*/ 0 w 626"/>
              <a:gd name="T19" fmla="*/ 499 h 499"/>
              <a:gd name="T20" fmla="*/ 499 w 626"/>
              <a:gd name="T21" fmla="*/ 499 h 499"/>
              <a:gd name="T22" fmla="*/ 499 w 626"/>
              <a:gd name="T23" fmla="*/ 273 h 499"/>
              <a:gd name="T24" fmla="*/ 528 w 626"/>
              <a:gd name="T25" fmla="*/ 29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26" h="499">
                <a:moveTo>
                  <a:pt x="528" y="290"/>
                </a:moveTo>
                <a:cubicBezTo>
                  <a:pt x="538" y="297"/>
                  <a:pt x="550" y="300"/>
                  <a:pt x="562" y="300"/>
                </a:cubicBezTo>
                <a:cubicBezTo>
                  <a:pt x="597" y="300"/>
                  <a:pt x="626" y="271"/>
                  <a:pt x="626" y="236"/>
                </a:cubicBezTo>
                <a:cubicBezTo>
                  <a:pt x="626" y="201"/>
                  <a:pt x="597" y="172"/>
                  <a:pt x="562" y="172"/>
                </a:cubicBezTo>
                <a:cubicBezTo>
                  <a:pt x="550" y="172"/>
                  <a:pt x="538" y="175"/>
                  <a:pt x="528" y="181"/>
                </a:cubicBezTo>
                <a:cubicBezTo>
                  <a:pt x="499" y="199"/>
                  <a:pt x="499" y="199"/>
                  <a:pt x="499" y="199"/>
                </a:cubicBezTo>
                <a:cubicBezTo>
                  <a:pt x="499" y="15"/>
                  <a:pt x="499" y="15"/>
                  <a:pt x="499" y="15"/>
                </a:cubicBezTo>
                <a:cubicBezTo>
                  <a:pt x="499" y="0"/>
                  <a:pt x="499" y="0"/>
                  <a:pt x="49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99"/>
                  <a:pt x="0" y="499"/>
                  <a:pt x="0" y="499"/>
                </a:cubicBezTo>
                <a:cubicBezTo>
                  <a:pt x="499" y="499"/>
                  <a:pt x="499" y="499"/>
                  <a:pt x="499" y="499"/>
                </a:cubicBezTo>
                <a:cubicBezTo>
                  <a:pt x="499" y="273"/>
                  <a:pt x="499" y="273"/>
                  <a:pt x="499" y="273"/>
                </a:cubicBezTo>
                <a:lnTo>
                  <a:pt x="528" y="290"/>
                </a:lnTo>
                <a:close/>
              </a:path>
            </a:pathLst>
          </a:custGeom>
          <a:solidFill>
            <a:srgbClr val="56687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14">
            <a:extLst>
              <a:ext uri="{FF2B5EF4-FFF2-40B4-BE49-F238E27FC236}">
                <a16:creationId xmlns:a16="http://schemas.microsoft.com/office/drawing/2014/main" id="{1FB6891D-5E38-4D76-956B-799AF4FB4A3C}"/>
              </a:ext>
            </a:extLst>
          </p:cNvPr>
          <p:cNvSpPr>
            <a:spLocks/>
          </p:cNvSpPr>
          <p:nvPr/>
        </p:nvSpPr>
        <p:spPr bwMode="auto">
          <a:xfrm>
            <a:off x="2477991" y="5516100"/>
            <a:ext cx="3569892" cy="869398"/>
          </a:xfrm>
          <a:custGeom>
            <a:avLst/>
            <a:gdLst>
              <a:gd name="T0" fmla="*/ 1378 w 2051"/>
              <a:gd name="T1" fmla="*/ 25 h 499"/>
              <a:gd name="T2" fmla="*/ 1276 w 2051"/>
              <a:gd name="T3" fmla="*/ 126 h 499"/>
              <a:gd name="T4" fmla="*/ 1174 w 2051"/>
              <a:gd name="T5" fmla="*/ 25 h 499"/>
              <a:gd name="T6" fmla="*/ 1177 w 2051"/>
              <a:gd name="T7" fmla="*/ 0 h 499"/>
              <a:gd name="T8" fmla="*/ 0 w 2051"/>
              <a:gd name="T9" fmla="*/ 0 h 499"/>
              <a:gd name="T10" fmla="*/ 0 w 2051"/>
              <a:gd name="T11" fmla="*/ 15 h 499"/>
              <a:gd name="T12" fmla="*/ 0 w 2051"/>
              <a:gd name="T13" fmla="*/ 137 h 499"/>
              <a:gd name="T14" fmla="*/ 25 w 2051"/>
              <a:gd name="T15" fmla="*/ 134 h 499"/>
              <a:gd name="T16" fmla="*/ 126 w 2051"/>
              <a:gd name="T17" fmla="*/ 236 h 499"/>
              <a:gd name="T18" fmla="*/ 25 w 2051"/>
              <a:gd name="T19" fmla="*/ 338 h 499"/>
              <a:gd name="T20" fmla="*/ 0 w 2051"/>
              <a:gd name="T21" fmla="*/ 335 h 499"/>
              <a:gd name="T22" fmla="*/ 0 w 2051"/>
              <a:gd name="T23" fmla="*/ 499 h 499"/>
              <a:gd name="T24" fmla="*/ 499 w 2051"/>
              <a:gd name="T25" fmla="*/ 499 h 499"/>
              <a:gd name="T26" fmla="*/ 1016 w 2051"/>
              <a:gd name="T27" fmla="*/ 499 h 499"/>
              <a:gd name="T28" fmla="*/ 1534 w 2051"/>
              <a:gd name="T29" fmla="*/ 499 h 499"/>
              <a:gd name="T30" fmla="*/ 2051 w 2051"/>
              <a:gd name="T31" fmla="*/ 499 h 499"/>
              <a:gd name="T32" fmla="*/ 2051 w 2051"/>
              <a:gd name="T33" fmla="*/ 0 h 499"/>
              <a:gd name="T34" fmla="*/ 1375 w 2051"/>
              <a:gd name="T35" fmla="*/ 0 h 499"/>
              <a:gd name="T36" fmla="*/ 1378 w 2051"/>
              <a:gd name="T37" fmla="*/ 25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051" h="499">
                <a:moveTo>
                  <a:pt x="1378" y="25"/>
                </a:moveTo>
                <a:cubicBezTo>
                  <a:pt x="1378" y="81"/>
                  <a:pt x="1332" y="126"/>
                  <a:pt x="1276" y="126"/>
                </a:cubicBezTo>
                <a:cubicBezTo>
                  <a:pt x="1220" y="126"/>
                  <a:pt x="1174" y="81"/>
                  <a:pt x="1174" y="25"/>
                </a:cubicBezTo>
                <a:cubicBezTo>
                  <a:pt x="1174" y="16"/>
                  <a:pt x="1175" y="8"/>
                  <a:pt x="117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37"/>
                  <a:pt x="0" y="137"/>
                  <a:pt x="0" y="137"/>
                </a:cubicBezTo>
                <a:cubicBezTo>
                  <a:pt x="8" y="135"/>
                  <a:pt x="16" y="134"/>
                  <a:pt x="25" y="134"/>
                </a:cubicBezTo>
                <a:cubicBezTo>
                  <a:pt x="81" y="134"/>
                  <a:pt x="126" y="180"/>
                  <a:pt x="126" y="236"/>
                </a:cubicBezTo>
                <a:cubicBezTo>
                  <a:pt x="126" y="292"/>
                  <a:pt x="81" y="338"/>
                  <a:pt x="25" y="338"/>
                </a:cubicBezTo>
                <a:cubicBezTo>
                  <a:pt x="16" y="338"/>
                  <a:pt x="8" y="337"/>
                  <a:pt x="0" y="335"/>
                </a:cubicBezTo>
                <a:cubicBezTo>
                  <a:pt x="0" y="499"/>
                  <a:pt x="0" y="499"/>
                  <a:pt x="0" y="499"/>
                </a:cubicBezTo>
                <a:cubicBezTo>
                  <a:pt x="499" y="499"/>
                  <a:pt x="499" y="499"/>
                  <a:pt x="499" y="499"/>
                </a:cubicBezTo>
                <a:cubicBezTo>
                  <a:pt x="1016" y="499"/>
                  <a:pt x="1016" y="499"/>
                  <a:pt x="1016" y="499"/>
                </a:cubicBezTo>
                <a:cubicBezTo>
                  <a:pt x="1534" y="499"/>
                  <a:pt x="1534" y="499"/>
                  <a:pt x="1534" y="499"/>
                </a:cubicBezTo>
                <a:cubicBezTo>
                  <a:pt x="2051" y="499"/>
                  <a:pt x="2051" y="499"/>
                  <a:pt x="2051" y="499"/>
                </a:cubicBezTo>
                <a:cubicBezTo>
                  <a:pt x="2051" y="0"/>
                  <a:pt x="2051" y="0"/>
                  <a:pt x="2051" y="0"/>
                </a:cubicBezTo>
                <a:cubicBezTo>
                  <a:pt x="1375" y="0"/>
                  <a:pt x="1375" y="0"/>
                  <a:pt x="1375" y="0"/>
                </a:cubicBezTo>
                <a:cubicBezTo>
                  <a:pt x="1377" y="8"/>
                  <a:pt x="1378" y="16"/>
                  <a:pt x="1378" y="25"/>
                </a:cubicBezTo>
                <a:close/>
              </a:path>
            </a:pathLst>
          </a:custGeom>
          <a:solidFill>
            <a:srgbClr val="56687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02DDDCD-B113-4BD2-AD7D-2727CA2C0A5D}"/>
              </a:ext>
            </a:extLst>
          </p:cNvPr>
          <p:cNvSpPr/>
          <p:nvPr/>
        </p:nvSpPr>
        <p:spPr>
          <a:xfrm>
            <a:off x="3366604" y="2118434"/>
            <a:ext cx="13186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OBJECTIVE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B8DAE27-4F32-4525-8736-2C0C930F0000}"/>
              </a:ext>
            </a:extLst>
          </p:cNvPr>
          <p:cNvSpPr/>
          <p:nvPr/>
        </p:nvSpPr>
        <p:spPr>
          <a:xfrm>
            <a:off x="3107818" y="3014062"/>
            <a:ext cx="24859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FEASIBILITY ANALYSIS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8A15EFF-A3E1-401F-8A0F-748EDC52B630}"/>
              </a:ext>
            </a:extLst>
          </p:cNvPr>
          <p:cNvSpPr/>
          <p:nvPr/>
        </p:nvSpPr>
        <p:spPr>
          <a:xfrm>
            <a:off x="2849020" y="3933617"/>
            <a:ext cx="27572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COST-BENEFIT ANALYSIS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1D78A23-7D29-47F2-9151-AFA36D34AB68}"/>
              </a:ext>
            </a:extLst>
          </p:cNvPr>
          <p:cNvSpPr/>
          <p:nvPr/>
        </p:nvSpPr>
        <p:spPr>
          <a:xfrm>
            <a:off x="2823139" y="4832964"/>
            <a:ext cx="27531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TYPE OF STAKEHOLDERS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81185BF-3291-473F-B7BD-2B2B4D956B9B}"/>
              </a:ext>
            </a:extLst>
          </p:cNvPr>
          <p:cNvSpPr/>
          <p:nvPr/>
        </p:nvSpPr>
        <p:spPr>
          <a:xfrm>
            <a:off x="2676491" y="5750744"/>
            <a:ext cx="31441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FUNCTIONALITY GROUPING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6" name="Inhaltsplatzhalter 4">
            <a:extLst>
              <a:ext uri="{FF2B5EF4-FFF2-40B4-BE49-F238E27FC236}">
                <a16:creationId xmlns:a16="http://schemas.microsoft.com/office/drawing/2014/main" id="{C8C31D60-B278-4F32-8E00-7B8BAAB94D62}"/>
              </a:ext>
            </a:extLst>
          </p:cNvPr>
          <p:cNvSpPr txBox="1">
            <a:spLocks/>
          </p:cNvSpPr>
          <p:nvPr/>
        </p:nvSpPr>
        <p:spPr>
          <a:xfrm>
            <a:off x="6282218" y="1872034"/>
            <a:ext cx="5068771" cy="78483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>
                <a:solidFill>
                  <a:srgbClr val="FF3654"/>
                </a:solidFill>
                <a:latin typeface="Roboto" pitchFamily="2" charset="0"/>
                <a:ea typeface="Roboto" pitchFamily="2" charset="0"/>
              </a:rPr>
              <a:t>OBJECTIVE</a:t>
            </a:r>
            <a:br>
              <a:rPr lang="en-US" sz="14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the specific objectives of the project.</a:t>
            </a:r>
          </a:p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endParaRPr lang="en-US" sz="1100" dirty="0">
              <a:solidFill>
                <a:schemeClr val="bg1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7" name="Inhaltsplatzhalter 4">
            <a:extLst>
              <a:ext uri="{FF2B5EF4-FFF2-40B4-BE49-F238E27FC236}">
                <a16:creationId xmlns:a16="http://schemas.microsoft.com/office/drawing/2014/main" id="{66129D4B-8C73-4429-A4DE-A06F280D3869}"/>
              </a:ext>
            </a:extLst>
          </p:cNvPr>
          <p:cNvSpPr txBox="1">
            <a:spLocks/>
          </p:cNvSpPr>
          <p:nvPr/>
        </p:nvSpPr>
        <p:spPr>
          <a:xfrm>
            <a:off x="6282218" y="2713980"/>
            <a:ext cx="5068771" cy="100027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>
                <a:solidFill>
                  <a:srgbClr val="00C3E6"/>
                </a:solidFill>
                <a:latin typeface="Roboto" pitchFamily="2" charset="0"/>
                <a:ea typeface="Roboto" pitchFamily="2" charset="0"/>
              </a:rPr>
              <a:t>FEASIBILITY ANALYSIS</a:t>
            </a:r>
            <a:br>
              <a:rPr lang="en-US" sz="14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Analyze the feasibility of the project in terms of technical, operational, and economic factors</a:t>
            </a:r>
          </a:p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endParaRPr lang="en-US" sz="1100" dirty="0">
              <a:solidFill>
                <a:schemeClr val="bg1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8" name="Inhaltsplatzhalter 4">
            <a:extLst>
              <a:ext uri="{FF2B5EF4-FFF2-40B4-BE49-F238E27FC236}">
                <a16:creationId xmlns:a16="http://schemas.microsoft.com/office/drawing/2014/main" id="{FE5204B6-BCA2-48C1-9AB2-7B53C46F08ED}"/>
              </a:ext>
            </a:extLst>
          </p:cNvPr>
          <p:cNvSpPr txBox="1">
            <a:spLocks/>
          </p:cNvSpPr>
          <p:nvPr/>
        </p:nvSpPr>
        <p:spPr>
          <a:xfrm>
            <a:off x="6282218" y="3739199"/>
            <a:ext cx="5068771" cy="78483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>
                <a:solidFill>
                  <a:srgbClr val="FF9D00"/>
                </a:solidFill>
                <a:latin typeface="Roboto" pitchFamily="2" charset="0"/>
                <a:ea typeface="Roboto" pitchFamily="2" charset="0"/>
              </a:rPr>
              <a:t>COST-BENEFIT ANALYSIS</a:t>
            </a:r>
            <a:br>
              <a:rPr lang="en-US" sz="14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Evaluate the costs and benefits of the project</a:t>
            </a:r>
          </a:p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endParaRPr lang="en-US" sz="1100" dirty="0">
              <a:solidFill>
                <a:schemeClr val="bg1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9" name="Inhaltsplatzhalter 4">
            <a:extLst>
              <a:ext uri="{FF2B5EF4-FFF2-40B4-BE49-F238E27FC236}">
                <a16:creationId xmlns:a16="http://schemas.microsoft.com/office/drawing/2014/main" id="{FF80CDEF-7E6D-4884-A716-C191F2325389}"/>
              </a:ext>
            </a:extLst>
          </p:cNvPr>
          <p:cNvSpPr txBox="1">
            <a:spLocks/>
          </p:cNvSpPr>
          <p:nvPr/>
        </p:nvSpPr>
        <p:spPr>
          <a:xfrm>
            <a:off x="6282218" y="4529927"/>
            <a:ext cx="5068771" cy="100027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>
                <a:solidFill>
                  <a:srgbClr val="00B59A"/>
                </a:solidFill>
                <a:latin typeface="Roboto" pitchFamily="2" charset="0"/>
                <a:ea typeface="Roboto" pitchFamily="2" charset="0"/>
              </a:rPr>
              <a:t>TYPE OF STAKEHOLDERS</a:t>
            </a:r>
            <a:br>
              <a:rPr lang="en-US" sz="14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Identify the different types of users that will be impacted by the project</a:t>
            </a:r>
          </a:p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endParaRPr lang="en-US" sz="1100" dirty="0">
              <a:solidFill>
                <a:schemeClr val="bg1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0" name="Inhaltsplatzhalter 4">
            <a:extLst>
              <a:ext uri="{FF2B5EF4-FFF2-40B4-BE49-F238E27FC236}">
                <a16:creationId xmlns:a16="http://schemas.microsoft.com/office/drawing/2014/main" id="{0DE43A37-FD39-400E-AF67-F2E626AA2C67}"/>
              </a:ext>
            </a:extLst>
          </p:cNvPr>
          <p:cNvSpPr txBox="1">
            <a:spLocks/>
          </p:cNvSpPr>
          <p:nvPr/>
        </p:nvSpPr>
        <p:spPr>
          <a:xfrm>
            <a:off x="6282218" y="5719966"/>
            <a:ext cx="5068771" cy="46166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>
                <a:solidFill>
                  <a:srgbClr val="56687C"/>
                </a:solidFill>
                <a:latin typeface="Roboto" pitchFamily="2" charset="0"/>
                <a:ea typeface="Roboto" pitchFamily="2" charset="0"/>
              </a:rPr>
              <a:t>FUNCTIONALITY GROUPING</a:t>
            </a:r>
            <a:br>
              <a:rPr lang="en-US" sz="14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Group the functionality of the project according to the type of users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+mj-lt"/>
                <a:ea typeface="Roboto Light" panose="02000000000000000000" pitchFamily="2" charset="0"/>
              </a:rPr>
              <a:t>,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924D9A6-A2D5-4388-99F6-FCE50E997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00956" y="2083787"/>
            <a:ext cx="367666" cy="45170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910E055-AD82-4C53-AC6F-F5E816AAF0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76234" y="3017046"/>
            <a:ext cx="433258" cy="43325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2B84BF3C-2BC2-4B6C-9A76-23834AFBC998}"/>
              </a:ext>
            </a:extLst>
          </p:cNvPr>
          <p:cNvGrpSpPr/>
          <p:nvPr/>
        </p:nvGrpSpPr>
        <p:grpSpPr>
          <a:xfrm>
            <a:off x="1753572" y="3880476"/>
            <a:ext cx="464367" cy="502273"/>
            <a:chOff x="5905500" y="3221545"/>
            <a:chExt cx="373380" cy="403860"/>
          </a:xfrm>
          <a:solidFill>
            <a:schemeClr val="bg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E1514A-6833-46F1-A848-F03DF79534B6}"/>
                </a:ext>
              </a:extLst>
            </p:cNvPr>
            <p:cNvSpPr/>
            <p:nvPr/>
          </p:nvSpPr>
          <p:spPr>
            <a:xfrm>
              <a:off x="5966460" y="3282505"/>
              <a:ext cx="257175" cy="342900"/>
            </a:xfrm>
            <a:custGeom>
              <a:avLst/>
              <a:gdLst>
                <a:gd name="connsiteX0" fmla="*/ 129540 w 257175"/>
                <a:gd name="connsiteY0" fmla="*/ 0 h 342900"/>
                <a:gd name="connsiteX1" fmla="*/ 0 w 257175"/>
                <a:gd name="connsiteY1" fmla="*/ 129540 h 342900"/>
                <a:gd name="connsiteX2" fmla="*/ 83820 w 257175"/>
                <a:gd name="connsiteY2" fmla="*/ 250698 h 342900"/>
                <a:gd name="connsiteX3" fmla="*/ 83820 w 257175"/>
                <a:gd name="connsiteY3" fmla="*/ 320040 h 342900"/>
                <a:gd name="connsiteX4" fmla="*/ 91440 w 257175"/>
                <a:gd name="connsiteY4" fmla="*/ 327660 h 342900"/>
                <a:gd name="connsiteX5" fmla="*/ 99060 w 257175"/>
                <a:gd name="connsiteY5" fmla="*/ 327660 h 342900"/>
                <a:gd name="connsiteX6" fmla="*/ 99060 w 257175"/>
                <a:gd name="connsiteY6" fmla="*/ 342900 h 342900"/>
                <a:gd name="connsiteX7" fmla="*/ 106680 w 257175"/>
                <a:gd name="connsiteY7" fmla="*/ 350520 h 342900"/>
                <a:gd name="connsiteX8" fmla="*/ 152400 w 257175"/>
                <a:gd name="connsiteY8" fmla="*/ 350520 h 342900"/>
                <a:gd name="connsiteX9" fmla="*/ 160020 w 257175"/>
                <a:gd name="connsiteY9" fmla="*/ 342900 h 342900"/>
                <a:gd name="connsiteX10" fmla="*/ 160020 w 257175"/>
                <a:gd name="connsiteY10" fmla="*/ 327660 h 342900"/>
                <a:gd name="connsiteX11" fmla="*/ 167640 w 257175"/>
                <a:gd name="connsiteY11" fmla="*/ 327660 h 342900"/>
                <a:gd name="connsiteX12" fmla="*/ 175260 w 257175"/>
                <a:gd name="connsiteY12" fmla="*/ 320040 h 342900"/>
                <a:gd name="connsiteX13" fmla="*/ 175260 w 257175"/>
                <a:gd name="connsiteY13" fmla="*/ 250698 h 342900"/>
                <a:gd name="connsiteX14" fmla="*/ 259080 w 257175"/>
                <a:gd name="connsiteY14" fmla="*/ 129540 h 342900"/>
                <a:gd name="connsiteX15" fmla="*/ 129540 w 257175"/>
                <a:gd name="connsiteY15" fmla="*/ 0 h 342900"/>
                <a:gd name="connsiteX16" fmla="*/ 129540 w 257175"/>
                <a:gd name="connsiteY16" fmla="*/ 0 h 342900"/>
                <a:gd name="connsiteX17" fmla="*/ 152400 w 257175"/>
                <a:gd name="connsiteY17" fmla="*/ 312420 h 342900"/>
                <a:gd name="connsiteX18" fmla="*/ 144780 w 257175"/>
                <a:gd name="connsiteY18" fmla="*/ 320040 h 342900"/>
                <a:gd name="connsiteX19" fmla="*/ 144780 w 257175"/>
                <a:gd name="connsiteY19" fmla="*/ 335280 h 342900"/>
                <a:gd name="connsiteX20" fmla="*/ 114300 w 257175"/>
                <a:gd name="connsiteY20" fmla="*/ 335280 h 342900"/>
                <a:gd name="connsiteX21" fmla="*/ 114300 w 257175"/>
                <a:gd name="connsiteY21" fmla="*/ 320040 h 342900"/>
                <a:gd name="connsiteX22" fmla="*/ 106680 w 257175"/>
                <a:gd name="connsiteY22" fmla="*/ 312420 h 342900"/>
                <a:gd name="connsiteX23" fmla="*/ 99060 w 257175"/>
                <a:gd name="connsiteY23" fmla="*/ 312420 h 342900"/>
                <a:gd name="connsiteX24" fmla="*/ 99060 w 257175"/>
                <a:gd name="connsiteY24" fmla="*/ 274320 h 342900"/>
                <a:gd name="connsiteX25" fmla="*/ 160020 w 257175"/>
                <a:gd name="connsiteY25" fmla="*/ 274320 h 342900"/>
                <a:gd name="connsiteX26" fmla="*/ 160020 w 257175"/>
                <a:gd name="connsiteY26" fmla="*/ 312420 h 342900"/>
                <a:gd name="connsiteX27" fmla="*/ 152400 w 257175"/>
                <a:gd name="connsiteY27" fmla="*/ 312420 h 342900"/>
                <a:gd name="connsiteX28" fmla="*/ 165259 w 257175"/>
                <a:gd name="connsiteY28" fmla="*/ 238030 h 342900"/>
                <a:gd name="connsiteX29" fmla="*/ 160020 w 257175"/>
                <a:gd name="connsiteY29" fmla="*/ 245269 h 342900"/>
                <a:gd name="connsiteX30" fmla="*/ 160020 w 257175"/>
                <a:gd name="connsiteY30" fmla="*/ 259080 h 342900"/>
                <a:gd name="connsiteX31" fmla="*/ 99060 w 257175"/>
                <a:gd name="connsiteY31" fmla="*/ 259080 h 342900"/>
                <a:gd name="connsiteX32" fmla="*/ 99060 w 257175"/>
                <a:gd name="connsiteY32" fmla="*/ 245269 h 342900"/>
                <a:gd name="connsiteX33" fmla="*/ 93821 w 257175"/>
                <a:gd name="connsiteY33" fmla="*/ 238030 h 342900"/>
                <a:gd name="connsiteX34" fmla="*/ 15240 w 257175"/>
                <a:gd name="connsiteY34" fmla="*/ 129540 h 342900"/>
                <a:gd name="connsiteX35" fmla="*/ 129540 w 257175"/>
                <a:gd name="connsiteY35" fmla="*/ 15240 h 342900"/>
                <a:gd name="connsiteX36" fmla="*/ 243840 w 257175"/>
                <a:gd name="connsiteY36" fmla="*/ 129540 h 342900"/>
                <a:gd name="connsiteX37" fmla="*/ 165259 w 257175"/>
                <a:gd name="connsiteY37" fmla="*/ 238030 h 342900"/>
                <a:gd name="connsiteX38" fmla="*/ 165259 w 257175"/>
                <a:gd name="connsiteY38" fmla="*/ 23803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57175" h="342900">
                  <a:moveTo>
                    <a:pt x="129540" y="0"/>
                  </a:moveTo>
                  <a:cubicBezTo>
                    <a:pt x="58103" y="0"/>
                    <a:pt x="0" y="58103"/>
                    <a:pt x="0" y="129540"/>
                  </a:cubicBezTo>
                  <a:cubicBezTo>
                    <a:pt x="0" y="183737"/>
                    <a:pt x="33528" y="231743"/>
                    <a:pt x="83820" y="250698"/>
                  </a:cubicBezTo>
                  <a:lnTo>
                    <a:pt x="83820" y="320040"/>
                  </a:lnTo>
                  <a:cubicBezTo>
                    <a:pt x="83820" y="324231"/>
                    <a:pt x="87249" y="327660"/>
                    <a:pt x="91440" y="327660"/>
                  </a:cubicBezTo>
                  <a:lnTo>
                    <a:pt x="99060" y="327660"/>
                  </a:lnTo>
                  <a:lnTo>
                    <a:pt x="99060" y="342900"/>
                  </a:lnTo>
                  <a:cubicBezTo>
                    <a:pt x="99060" y="347186"/>
                    <a:pt x="102394" y="350520"/>
                    <a:pt x="106680" y="350520"/>
                  </a:cubicBezTo>
                  <a:lnTo>
                    <a:pt x="152400" y="350520"/>
                  </a:lnTo>
                  <a:cubicBezTo>
                    <a:pt x="156686" y="350520"/>
                    <a:pt x="160020" y="347186"/>
                    <a:pt x="160020" y="342900"/>
                  </a:cubicBezTo>
                  <a:lnTo>
                    <a:pt x="160020" y="327660"/>
                  </a:lnTo>
                  <a:lnTo>
                    <a:pt x="167640" y="327660"/>
                  </a:lnTo>
                  <a:cubicBezTo>
                    <a:pt x="171831" y="327660"/>
                    <a:pt x="175260" y="324231"/>
                    <a:pt x="175260" y="320040"/>
                  </a:cubicBezTo>
                  <a:lnTo>
                    <a:pt x="175260" y="250698"/>
                  </a:lnTo>
                  <a:cubicBezTo>
                    <a:pt x="225552" y="231743"/>
                    <a:pt x="259080" y="183737"/>
                    <a:pt x="259080" y="129540"/>
                  </a:cubicBezTo>
                  <a:cubicBezTo>
                    <a:pt x="259080" y="58103"/>
                    <a:pt x="200978" y="0"/>
                    <a:pt x="129540" y="0"/>
                  </a:cubicBezTo>
                  <a:lnTo>
                    <a:pt x="129540" y="0"/>
                  </a:lnTo>
                  <a:close/>
                  <a:moveTo>
                    <a:pt x="152400" y="312420"/>
                  </a:moveTo>
                  <a:cubicBezTo>
                    <a:pt x="148209" y="312420"/>
                    <a:pt x="144780" y="315849"/>
                    <a:pt x="144780" y="320040"/>
                  </a:cubicBezTo>
                  <a:lnTo>
                    <a:pt x="144780" y="335280"/>
                  </a:lnTo>
                  <a:lnTo>
                    <a:pt x="114300" y="335280"/>
                  </a:lnTo>
                  <a:lnTo>
                    <a:pt x="114300" y="320040"/>
                  </a:lnTo>
                  <a:cubicBezTo>
                    <a:pt x="114300" y="315849"/>
                    <a:pt x="110966" y="312420"/>
                    <a:pt x="106680" y="312420"/>
                  </a:cubicBezTo>
                  <a:lnTo>
                    <a:pt x="99060" y="312420"/>
                  </a:lnTo>
                  <a:lnTo>
                    <a:pt x="99060" y="274320"/>
                  </a:lnTo>
                  <a:lnTo>
                    <a:pt x="160020" y="274320"/>
                  </a:lnTo>
                  <a:lnTo>
                    <a:pt x="160020" y="312420"/>
                  </a:lnTo>
                  <a:lnTo>
                    <a:pt x="152400" y="312420"/>
                  </a:lnTo>
                  <a:close/>
                  <a:moveTo>
                    <a:pt x="165259" y="238030"/>
                  </a:moveTo>
                  <a:cubicBezTo>
                    <a:pt x="162116" y="239078"/>
                    <a:pt x="160020" y="241935"/>
                    <a:pt x="160020" y="245269"/>
                  </a:cubicBezTo>
                  <a:lnTo>
                    <a:pt x="160020" y="259080"/>
                  </a:lnTo>
                  <a:lnTo>
                    <a:pt x="99060" y="259080"/>
                  </a:lnTo>
                  <a:lnTo>
                    <a:pt x="99060" y="245269"/>
                  </a:lnTo>
                  <a:cubicBezTo>
                    <a:pt x="99060" y="242030"/>
                    <a:pt x="96965" y="239078"/>
                    <a:pt x="93821" y="238030"/>
                  </a:cubicBezTo>
                  <a:cubicBezTo>
                    <a:pt x="46863" y="222599"/>
                    <a:pt x="15240" y="178975"/>
                    <a:pt x="15240" y="129540"/>
                  </a:cubicBezTo>
                  <a:cubicBezTo>
                    <a:pt x="15240" y="66485"/>
                    <a:pt x="66485" y="15240"/>
                    <a:pt x="129540" y="15240"/>
                  </a:cubicBezTo>
                  <a:cubicBezTo>
                    <a:pt x="192596" y="15240"/>
                    <a:pt x="243840" y="66485"/>
                    <a:pt x="243840" y="129540"/>
                  </a:cubicBezTo>
                  <a:cubicBezTo>
                    <a:pt x="243840" y="178975"/>
                    <a:pt x="212217" y="222599"/>
                    <a:pt x="165259" y="238030"/>
                  </a:cubicBezTo>
                  <a:lnTo>
                    <a:pt x="165259" y="2380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4975FF6-FDBB-497A-8548-8FD4FFFB9225}"/>
                </a:ext>
              </a:extLst>
            </p:cNvPr>
            <p:cNvSpPr/>
            <p:nvPr/>
          </p:nvSpPr>
          <p:spPr>
            <a:xfrm>
              <a:off x="6088380" y="3221545"/>
              <a:ext cx="9525" cy="38100"/>
            </a:xfrm>
            <a:custGeom>
              <a:avLst/>
              <a:gdLst>
                <a:gd name="connsiteX0" fmla="*/ 7620 w 9525"/>
                <a:gd name="connsiteY0" fmla="*/ 45720 h 38100"/>
                <a:gd name="connsiteX1" fmla="*/ 15240 w 9525"/>
                <a:gd name="connsiteY1" fmla="*/ 38100 h 38100"/>
                <a:gd name="connsiteX2" fmla="*/ 15240 w 9525"/>
                <a:gd name="connsiteY2" fmla="*/ 7620 h 38100"/>
                <a:gd name="connsiteX3" fmla="*/ 7620 w 9525"/>
                <a:gd name="connsiteY3" fmla="*/ 0 h 38100"/>
                <a:gd name="connsiteX4" fmla="*/ 0 w 9525"/>
                <a:gd name="connsiteY4" fmla="*/ 7620 h 38100"/>
                <a:gd name="connsiteX5" fmla="*/ 0 w 9525"/>
                <a:gd name="connsiteY5" fmla="*/ 38100 h 38100"/>
                <a:gd name="connsiteX6" fmla="*/ 7620 w 9525"/>
                <a:gd name="connsiteY6" fmla="*/ 45720 h 38100"/>
                <a:gd name="connsiteX7" fmla="*/ 7620 w 9525"/>
                <a:gd name="connsiteY7" fmla="*/ 4572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" h="38100">
                  <a:moveTo>
                    <a:pt x="7620" y="45720"/>
                  </a:moveTo>
                  <a:cubicBezTo>
                    <a:pt x="11811" y="45720"/>
                    <a:pt x="15240" y="42291"/>
                    <a:pt x="15240" y="38100"/>
                  </a:cubicBezTo>
                  <a:lnTo>
                    <a:pt x="15240" y="7620"/>
                  </a:lnTo>
                  <a:cubicBezTo>
                    <a:pt x="15240" y="3429"/>
                    <a:pt x="11811" y="0"/>
                    <a:pt x="7620" y="0"/>
                  </a:cubicBezTo>
                  <a:cubicBezTo>
                    <a:pt x="3429" y="0"/>
                    <a:pt x="0" y="3429"/>
                    <a:pt x="0" y="7620"/>
                  </a:cubicBezTo>
                  <a:lnTo>
                    <a:pt x="0" y="38100"/>
                  </a:lnTo>
                  <a:cubicBezTo>
                    <a:pt x="0" y="42291"/>
                    <a:pt x="3429" y="45720"/>
                    <a:pt x="7620" y="45720"/>
                  </a:cubicBezTo>
                  <a:lnTo>
                    <a:pt x="7620" y="457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9D94A7F-E816-4EF3-B18F-1F2D8F6AB2A6}"/>
                </a:ext>
              </a:extLst>
            </p:cNvPr>
            <p:cNvSpPr/>
            <p:nvPr/>
          </p:nvSpPr>
          <p:spPr>
            <a:xfrm>
              <a:off x="6240780" y="3404425"/>
              <a:ext cx="38100" cy="9525"/>
            </a:xfrm>
            <a:custGeom>
              <a:avLst/>
              <a:gdLst>
                <a:gd name="connsiteX0" fmla="*/ 38100 w 38100"/>
                <a:gd name="connsiteY0" fmla="*/ 0 h 9525"/>
                <a:gd name="connsiteX1" fmla="*/ 7620 w 38100"/>
                <a:gd name="connsiteY1" fmla="*/ 0 h 9525"/>
                <a:gd name="connsiteX2" fmla="*/ 0 w 38100"/>
                <a:gd name="connsiteY2" fmla="*/ 7620 h 9525"/>
                <a:gd name="connsiteX3" fmla="*/ 7620 w 38100"/>
                <a:gd name="connsiteY3" fmla="*/ 15240 h 9525"/>
                <a:gd name="connsiteX4" fmla="*/ 38100 w 38100"/>
                <a:gd name="connsiteY4" fmla="*/ 15240 h 9525"/>
                <a:gd name="connsiteX5" fmla="*/ 45720 w 38100"/>
                <a:gd name="connsiteY5" fmla="*/ 7620 h 9525"/>
                <a:gd name="connsiteX6" fmla="*/ 38100 w 38100"/>
                <a:gd name="connsiteY6" fmla="*/ 0 h 9525"/>
                <a:gd name="connsiteX7" fmla="*/ 38100 w 38100"/>
                <a:gd name="connsiteY7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9525">
                  <a:moveTo>
                    <a:pt x="38100" y="0"/>
                  </a:moveTo>
                  <a:lnTo>
                    <a:pt x="7620" y="0"/>
                  </a:lnTo>
                  <a:cubicBezTo>
                    <a:pt x="3429" y="0"/>
                    <a:pt x="0" y="3429"/>
                    <a:pt x="0" y="7620"/>
                  </a:cubicBezTo>
                  <a:cubicBezTo>
                    <a:pt x="0" y="11811"/>
                    <a:pt x="3429" y="15240"/>
                    <a:pt x="7620" y="15240"/>
                  </a:cubicBezTo>
                  <a:lnTo>
                    <a:pt x="38100" y="15240"/>
                  </a:lnTo>
                  <a:cubicBezTo>
                    <a:pt x="42291" y="15240"/>
                    <a:pt x="45720" y="11811"/>
                    <a:pt x="45720" y="7620"/>
                  </a:cubicBezTo>
                  <a:cubicBezTo>
                    <a:pt x="45720" y="3429"/>
                    <a:pt x="42291" y="0"/>
                    <a:pt x="38100" y="0"/>
                  </a:cubicBezTo>
                  <a:lnTo>
                    <a:pt x="381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03AD1AB-3576-4B9D-B227-53D67C51E08C}"/>
                </a:ext>
              </a:extLst>
            </p:cNvPr>
            <p:cNvSpPr/>
            <p:nvPr/>
          </p:nvSpPr>
          <p:spPr>
            <a:xfrm>
              <a:off x="5905500" y="3404425"/>
              <a:ext cx="38100" cy="9525"/>
            </a:xfrm>
            <a:custGeom>
              <a:avLst/>
              <a:gdLst>
                <a:gd name="connsiteX0" fmla="*/ 38100 w 38100"/>
                <a:gd name="connsiteY0" fmla="*/ 0 h 9525"/>
                <a:gd name="connsiteX1" fmla="*/ 7620 w 38100"/>
                <a:gd name="connsiteY1" fmla="*/ 0 h 9525"/>
                <a:gd name="connsiteX2" fmla="*/ 0 w 38100"/>
                <a:gd name="connsiteY2" fmla="*/ 7620 h 9525"/>
                <a:gd name="connsiteX3" fmla="*/ 7620 w 38100"/>
                <a:gd name="connsiteY3" fmla="*/ 15240 h 9525"/>
                <a:gd name="connsiteX4" fmla="*/ 38100 w 38100"/>
                <a:gd name="connsiteY4" fmla="*/ 15240 h 9525"/>
                <a:gd name="connsiteX5" fmla="*/ 45720 w 38100"/>
                <a:gd name="connsiteY5" fmla="*/ 7620 h 9525"/>
                <a:gd name="connsiteX6" fmla="*/ 38100 w 38100"/>
                <a:gd name="connsiteY6" fmla="*/ 0 h 9525"/>
                <a:gd name="connsiteX7" fmla="*/ 38100 w 38100"/>
                <a:gd name="connsiteY7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9525">
                  <a:moveTo>
                    <a:pt x="38100" y="0"/>
                  </a:moveTo>
                  <a:lnTo>
                    <a:pt x="7620" y="0"/>
                  </a:lnTo>
                  <a:cubicBezTo>
                    <a:pt x="3429" y="0"/>
                    <a:pt x="0" y="3429"/>
                    <a:pt x="0" y="7620"/>
                  </a:cubicBezTo>
                  <a:cubicBezTo>
                    <a:pt x="0" y="11811"/>
                    <a:pt x="3429" y="15240"/>
                    <a:pt x="7620" y="15240"/>
                  </a:cubicBezTo>
                  <a:lnTo>
                    <a:pt x="38100" y="15240"/>
                  </a:lnTo>
                  <a:cubicBezTo>
                    <a:pt x="42291" y="15240"/>
                    <a:pt x="45720" y="11811"/>
                    <a:pt x="45720" y="7620"/>
                  </a:cubicBezTo>
                  <a:cubicBezTo>
                    <a:pt x="45720" y="3429"/>
                    <a:pt x="42291" y="0"/>
                    <a:pt x="38100" y="0"/>
                  </a:cubicBezTo>
                  <a:lnTo>
                    <a:pt x="381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39CDF3A-7FCE-4219-B244-8F0FAED746E4}"/>
                </a:ext>
              </a:extLst>
            </p:cNvPr>
            <p:cNvSpPr/>
            <p:nvPr/>
          </p:nvSpPr>
          <p:spPr>
            <a:xfrm>
              <a:off x="6196179" y="3275111"/>
              <a:ext cx="28575" cy="28575"/>
            </a:xfrm>
            <a:custGeom>
              <a:avLst/>
              <a:gdLst>
                <a:gd name="connsiteX0" fmla="*/ 23741 w 28575"/>
                <a:gd name="connsiteY0" fmla="*/ 2250 h 28575"/>
                <a:gd name="connsiteX1" fmla="*/ 2215 w 28575"/>
                <a:gd name="connsiteY1" fmla="*/ 23777 h 28575"/>
                <a:gd name="connsiteX2" fmla="*/ 2215 w 28575"/>
                <a:gd name="connsiteY2" fmla="*/ 34540 h 28575"/>
                <a:gd name="connsiteX3" fmla="*/ 7549 w 28575"/>
                <a:gd name="connsiteY3" fmla="*/ 36731 h 28575"/>
                <a:gd name="connsiteX4" fmla="*/ 12978 w 28575"/>
                <a:gd name="connsiteY4" fmla="*/ 34540 h 28575"/>
                <a:gd name="connsiteX5" fmla="*/ 34504 w 28575"/>
                <a:gd name="connsiteY5" fmla="*/ 13014 h 28575"/>
                <a:gd name="connsiteX6" fmla="*/ 34504 w 28575"/>
                <a:gd name="connsiteY6" fmla="*/ 2250 h 28575"/>
                <a:gd name="connsiteX7" fmla="*/ 23741 w 28575"/>
                <a:gd name="connsiteY7" fmla="*/ 2250 h 28575"/>
                <a:gd name="connsiteX8" fmla="*/ 23741 w 28575"/>
                <a:gd name="connsiteY8" fmla="*/ 225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75" h="28575">
                  <a:moveTo>
                    <a:pt x="23741" y="2250"/>
                  </a:moveTo>
                  <a:lnTo>
                    <a:pt x="2215" y="23777"/>
                  </a:lnTo>
                  <a:cubicBezTo>
                    <a:pt x="-738" y="26730"/>
                    <a:pt x="-738" y="31587"/>
                    <a:pt x="2215" y="34540"/>
                  </a:cubicBezTo>
                  <a:cubicBezTo>
                    <a:pt x="3739" y="36064"/>
                    <a:pt x="5644" y="36731"/>
                    <a:pt x="7549" y="36731"/>
                  </a:cubicBezTo>
                  <a:cubicBezTo>
                    <a:pt x="9549" y="36731"/>
                    <a:pt x="11454" y="35969"/>
                    <a:pt x="12978" y="34540"/>
                  </a:cubicBezTo>
                  <a:lnTo>
                    <a:pt x="34504" y="13014"/>
                  </a:lnTo>
                  <a:cubicBezTo>
                    <a:pt x="37552" y="10061"/>
                    <a:pt x="37552" y="5203"/>
                    <a:pt x="34504" y="2250"/>
                  </a:cubicBezTo>
                  <a:cubicBezTo>
                    <a:pt x="31552" y="-798"/>
                    <a:pt x="26694" y="-702"/>
                    <a:pt x="23741" y="2250"/>
                  </a:cubicBezTo>
                  <a:lnTo>
                    <a:pt x="23741" y="22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51C3E21-3755-4DFE-8168-7A5ACA4C32FB}"/>
                </a:ext>
              </a:extLst>
            </p:cNvPr>
            <p:cNvSpPr/>
            <p:nvPr/>
          </p:nvSpPr>
          <p:spPr>
            <a:xfrm>
              <a:off x="5959031" y="3512224"/>
              <a:ext cx="28575" cy="28575"/>
            </a:xfrm>
            <a:custGeom>
              <a:avLst/>
              <a:gdLst>
                <a:gd name="connsiteX0" fmla="*/ 23812 w 28575"/>
                <a:gd name="connsiteY0" fmla="*/ 2215 h 28575"/>
                <a:gd name="connsiteX1" fmla="*/ 2286 w 28575"/>
                <a:gd name="connsiteY1" fmla="*/ 23741 h 28575"/>
                <a:gd name="connsiteX2" fmla="*/ 2286 w 28575"/>
                <a:gd name="connsiteY2" fmla="*/ 34504 h 28575"/>
                <a:gd name="connsiteX3" fmla="*/ 7620 w 28575"/>
                <a:gd name="connsiteY3" fmla="*/ 36695 h 28575"/>
                <a:gd name="connsiteX4" fmla="*/ 13049 w 28575"/>
                <a:gd name="connsiteY4" fmla="*/ 34504 h 28575"/>
                <a:gd name="connsiteX5" fmla="*/ 34576 w 28575"/>
                <a:gd name="connsiteY5" fmla="*/ 12978 h 28575"/>
                <a:gd name="connsiteX6" fmla="*/ 34576 w 28575"/>
                <a:gd name="connsiteY6" fmla="*/ 2215 h 28575"/>
                <a:gd name="connsiteX7" fmla="*/ 23812 w 28575"/>
                <a:gd name="connsiteY7" fmla="*/ 2215 h 28575"/>
                <a:gd name="connsiteX8" fmla="*/ 23812 w 28575"/>
                <a:gd name="connsiteY8" fmla="*/ 221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75" h="28575">
                  <a:moveTo>
                    <a:pt x="23812" y="2215"/>
                  </a:moveTo>
                  <a:lnTo>
                    <a:pt x="2286" y="23741"/>
                  </a:lnTo>
                  <a:cubicBezTo>
                    <a:pt x="-762" y="26694"/>
                    <a:pt x="-762" y="31552"/>
                    <a:pt x="2286" y="34504"/>
                  </a:cubicBezTo>
                  <a:cubicBezTo>
                    <a:pt x="3715" y="36028"/>
                    <a:pt x="5715" y="36695"/>
                    <a:pt x="7620" y="36695"/>
                  </a:cubicBezTo>
                  <a:cubicBezTo>
                    <a:pt x="9620" y="36695"/>
                    <a:pt x="11525" y="35933"/>
                    <a:pt x="13049" y="34504"/>
                  </a:cubicBezTo>
                  <a:lnTo>
                    <a:pt x="34576" y="12978"/>
                  </a:lnTo>
                  <a:cubicBezTo>
                    <a:pt x="37529" y="10025"/>
                    <a:pt x="37529" y="5167"/>
                    <a:pt x="34576" y="2215"/>
                  </a:cubicBezTo>
                  <a:cubicBezTo>
                    <a:pt x="31623" y="-738"/>
                    <a:pt x="26765" y="-738"/>
                    <a:pt x="23812" y="2215"/>
                  </a:cubicBezTo>
                  <a:lnTo>
                    <a:pt x="23812" y="2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E599851-7ADA-418D-AD6A-FEE2EAEFB343}"/>
                </a:ext>
              </a:extLst>
            </p:cNvPr>
            <p:cNvSpPr/>
            <p:nvPr/>
          </p:nvSpPr>
          <p:spPr>
            <a:xfrm>
              <a:off x="6196179" y="3512224"/>
              <a:ext cx="28575" cy="28575"/>
            </a:xfrm>
            <a:custGeom>
              <a:avLst/>
              <a:gdLst>
                <a:gd name="connsiteX0" fmla="*/ 12978 w 28575"/>
                <a:gd name="connsiteY0" fmla="*/ 2215 h 28575"/>
                <a:gd name="connsiteX1" fmla="*/ 2215 w 28575"/>
                <a:gd name="connsiteY1" fmla="*/ 2215 h 28575"/>
                <a:gd name="connsiteX2" fmla="*/ 2215 w 28575"/>
                <a:gd name="connsiteY2" fmla="*/ 12978 h 28575"/>
                <a:gd name="connsiteX3" fmla="*/ 23741 w 28575"/>
                <a:gd name="connsiteY3" fmla="*/ 34504 h 28575"/>
                <a:gd name="connsiteX4" fmla="*/ 29170 w 28575"/>
                <a:gd name="connsiteY4" fmla="*/ 36695 h 28575"/>
                <a:gd name="connsiteX5" fmla="*/ 34504 w 28575"/>
                <a:gd name="connsiteY5" fmla="*/ 34504 h 28575"/>
                <a:gd name="connsiteX6" fmla="*/ 34504 w 28575"/>
                <a:gd name="connsiteY6" fmla="*/ 23741 h 28575"/>
                <a:gd name="connsiteX7" fmla="*/ 12978 w 28575"/>
                <a:gd name="connsiteY7" fmla="*/ 221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" h="28575">
                  <a:moveTo>
                    <a:pt x="12978" y="2215"/>
                  </a:moveTo>
                  <a:cubicBezTo>
                    <a:pt x="10025" y="-738"/>
                    <a:pt x="5167" y="-738"/>
                    <a:pt x="2215" y="2215"/>
                  </a:cubicBezTo>
                  <a:cubicBezTo>
                    <a:pt x="-738" y="5167"/>
                    <a:pt x="-738" y="10025"/>
                    <a:pt x="2215" y="12978"/>
                  </a:cubicBezTo>
                  <a:lnTo>
                    <a:pt x="23741" y="34504"/>
                  </a:lnTo>
                  <a:cubicBezTo>
                    <a:pt x="25265" y="36028"/>
                    <a:pt x="27170" y="36695"/>
                    <a:pt x="29170" y="36695"/>
                  </a:cubicBezTo>
                  <a:cubicBezTo>
                    <a:pt x="31075" y="36695"/>
                    <a:pt x="33076" y="35933"/>
                    <a:pt x="34504" y="34504"/>
                  </a:cubicBezTo>
                  <a:cubicBezTo>
                    <a:pt x="37552" y="31552"/>
                    <a:pt x="37552" y="26694"/>
                    <a:pt x="34504" y="23741"/>
                  </a:cubicBezTo>
                  <a:lnTo>
                    <a:pt x="12978" y="2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7423B29-D54A-4E17-BD9A-871905C2AB7B}"/>
                </a:ext>
              </a:extLst>
            </p:cNvPr>
            <p:cNvSpPr/>
            <p:nvPr/>
          </p:nvSpPr>
          <p:spPr>
            <a:xfrm>
              <a:off x="5959031" y="3275076"/>
              <a:ext cx="28575" cy="28575"/>
            </a:xfrm>
            <a:custGeom>
              <a:avLst/>
              <a:gdLst>
                <a:gd name="connsiteX0" fmla="*/ 23812 w 28575"/>
                <a:gd name="connsiteY0" fmla="*/ 34576 h 28575"/>
                <a:gd name="connsiteX1" fmla="*/ 29242 w 28575"/>
                <a:gd name="connsiteY1" fmla="*/ 36766 h 28575"/>
                <a:gd name="connsiteX2" fmla="*/ 34576 w 28575"/>
                <a:gd name="connsiteY2" fmla="*/ 34576 h 28575"/>
                <a:gd name="connsiteX3" fmla="*/ 34576 w 28575"/>
                <a:gd name="connsiteY3" fmla="*/ 23813 h 28575"/>
                <a:gd name="connsiteX4" fmla="*/ 13049 w 28575"/>
                <a:gd name="connsiteY4" fmla="*/ 2286 h 28575"/>
                <a:gd name="connsiteX5" fmla="*/ 2286 w 28575"/>
                <a:gd name="connsiteY5" fmla="*/ 2286 h 28575"/>
                <a:gd name="connsiteX6" fmla="*/ 2286 w 28575"/>
                <a:gd name="connsiteY6" fmla="*/ 13049 h 28575"/>
                <a:gd name="connsiteX7" fmla="*/ 23812 w 28575"/>
                <a:gd name="connsiteY7" fmla="*/ 3457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" h="28575">
                  <a:moveTo>
                    <a:pt x="23812" y="34576"/>
                  </a:moveTo>
                  <a:cubicBezTo>
                    <a:pt x="25336" y="36100"/>
                    <a:pt x="27241" y="36766"/>
                    <a:pt x="29242" y="36766"/>
                  </a:cubicBezTo>
                  <a:cubicBezTo>
                    <a:pt x="31147" y="36766"/>
                    <a:pt x="33147" y="36004"/>
                    <a:pt x="34576" y="34576"/>
                  </a:cubicBezTo>
                  <a:cubicBezTo>
                    <a:pt x="37529" y="31623"/>
                    <a:pt x="37529" y="26765"/>
                    <a:pt x="34576" y="23813"/>
                  </a:cubicBezTo>
                  <a:lnTo>
                    <a:pt x="13049" y="2286"/>
                  </a:lnTo>
                  <a:cubicBezTo>
                    <a:pt x="10096" y="-762"/>
                    <a:pt x="5239" y="-762"/>
                    <a:pt x="2286" y="2286"/>
                  </a:cubicBezTo>
                  <a:cubicBezTo>
                    <a:pt x="-762" y="5239"/>
                    <a:pt x="-762" y="10096"/>
                    <a:pt x="2286" y="13049"/>
                  </a:cubicBezTo>
                  <a:lnTo>
                    <a:pt x="23812" y="345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1388278-7AAC-4500-B508-F929A8685899}"/>
                </a:ext>
              </a:extLst>
            </p:cNvPr>
            <p:cNvSpPr/>
            <p:nvPr/>
          </p:nvSpPr>
          <p:spPr>
            <a:xfrm>
              <a:off x="6004560" y="3320605"/>
              <a:ext cx="95250" cy="95250"/>
            </a:xfrm>
            <a:custGeom>
              <a:avLst/>
              <a:gdLst>
                <a:gd name="connsiteX0" fmla="*/ 91440 w 95250"/>
                <a:gd name="connsiteY0" fmla="*/ 0 h 95250"/>
                <a:gd name="connsiteX1" fmla="*/ 0 w 95250"/>
                <a:gd name="connsiteY1" fmla="*/ 91440 h 95250"/>
                <a:gd name="connsiteX2" fmla="*/ 7620 w 95250"/>
                <a:gd name="connsiteY2" fmla="*/ 99060 h 95250"/>
                <a:gd name="connsiteX3" fmla="*/ 15240 w 95250"/>
                <a:gd name="connsiteY3" fmla="*/ 91440 h 95250"/>
                <a:gd name="connsiteX4" fmla="*/ 91440 w 95250"/>
                <a:gd name="connsiteY4" fmla="*/ 15240 h 95250"/>
                <a:gd name="connsiteX5" fmla="*/ 99060 w 95250"/>
                <a:gd name="connsiteY5" fmla="*/ 7620 h 95250"/>
                <a:gd name="connsiteX6" fmla="*/ 91440 w 95250"/>
                <a:gd name="connsiteY6" fmla="*/ 0 h 95250"/>
                <a:gd name="connsiteX7" fmla="*/ 91440 w 95250"/>
                <a:gd name="connsiteY7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0" h="95250">
                  <a:moveTo>
                    <a:pt x="91440" y="0"/>
                  </a:moveTo>
                  <a:cubicBezTo>
                    <a:pt x="41053" y="0"/>
                    <a:pt x="0" y="41053"/>
                    <a:pt x="0" y="91440"/>
                  </a:cubicBezTo>
                  <a:cubicBezTo>
                    <a:pt x="0" y="95631"/>
                    <a:pt x="3429" y="99060"/>
                    <a:pt x="7620" y="99060"/>
                  </a:cubicBezTo>
                  <a:cubicBezTo>
                    <a:pt x="11811" y="99060"/>
                    <a:pt x="15240" y="95631"/>
                    <a:pt x="15240" y="91440"/>
                  </a:cubicBezTo>
                  <a:cubicBezTo>
                    <a:pt x="15240" y="49435"/>
                    <a:pt x="49435" y="15240"/>
                    <a:pt x="91440" y="15240"/>
                  </a:cubicBezTo>
                  <a:cubicBezTo>
                    <a:pt x="95631" y="15240"/>
                    <a:pt x="99060" y="11811"/>
                    <a:pt x="99060" y="7620"/>
                  </a:cubicBezTo>
                  <a:cubicBezTo>
                    <a:pt x="99060" y="3429"/>
                    <a:pt x="95631" y="0"/>
                    <a:pt x="91440" y="0"/>
                  </a:cubicBezTo>
                  <a:lnTo>
                    <a:pt x="9144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1E1376B-FCFF-4325-B621-8CD8FC18FDFD}"/>
              </a:ext>
            </a:extLst>
          </p:cNvPr>
          <p:cNvGrpSpPr/>
          <p:nvPr/>
        </p:nvGrpSpPr>
        <p:grpSpPr>
          <a:xfrm>
            <a:off x="1777264" y="4792938"/>
            <a:ext cx="419184" cy="485371"/>
            <a:chOff x="5217108" y="3618315"/>
            <a:chExt cx="361950" cy="419100"/>
          </a:xfrm>
          <a:solidFill>
            <a:schemeClr val="bg1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C71C9C2-FED7-44B9-B6FC-1D745C092817}"/>
                </a:ext>
              </a:extLst>
            </p:cNvPr>
            <p:cNvSpPr/>
            <p:nvPr/>
          </p:nvSpPr>
          <p:spPr>
            <a:xfrm>
              <a:off x="5217108" y="3618315"/>
              <a:ext cx="361950" cy="419100"/>
            </a:xfrm>
            <a:custGeom>
              <a:avLst/>
              <a:gdLst>
                <a:gd name="connsiteX0" fmla="*/ 366203 w 361950"/>
                <a:gd name="connsiteY0" fmla="*/ 345091 h 419100"/>
                <a:gd name="connsiteX1" fmla="*/ 312673 w 361950"/>
                <a:gd name="connsiteY1" fmla="*/ 220885 h 419100"/>
                <a:gd name="connsiteX2" fmla="*/ 312673 w 361950"/>
                <a:gd name="connsiteY2" fmla="*/ 152400 h 419100"/>
                <a:gd name="connsiteX3" fmla="*/ 247712 w 361950"/>
                <a:gd name="connsiteY3" fmla="*/ 51721 h 419100"/>
                <a:gd name="connsiteX4" fmla="*/ 221042 w 361950"/>
                <a:gd name="connsiteY4" fmla="*/ 42482 h 419100"/>
                <a:gd name="connsiteX5" fmla="*/ 221042 w 361950"/>
                <a:gd name="connsiteY5" fmla="*/ 38100 h 419100"/>
                <a:gd name="connsiteX6" fmla="*/ 182942 w 361950"/>
                <a:gd name="connsiteY6" fmla="*/ 0 h 419100"/>
                <a:gd name="connsiteX7" fmla="*/ 144842 w 361950"/>
                <a:gd name="connsiteY7" fmla="*/ 38100 h 419100"/>
                <a:gd name="connsiteX8" fmla="*/ 144842 w 361950"/>
                <a:gd name="connsiteY8" fmla="*/ 43148 h 419100"/>
                <a:gd name="connsiteX9" fmla="*/ 120839 w 361950"/>
                <a:gd name="connsiteY9" fmla="*/ 51816 h 419100"/>
                <a:gd name="connsiteX10" fmla="*/ 53402 w 361950"/>
                <a:gd name="connsiteY10" fmla="*/ 152400 h 419100"/>
                <a:gd name="connsiteX11" fmla="*/ 53402 w 361950"/>
                <a:gd name="connsiteY11" fmla="*/ 220980 h 419100"/>
                <a:gd name="connsiteX12" fmla="*/ 2253 w 361950"/>
                <a:gd name="connsiteY12" fmla="*/ 345186 h 419100"/>
                <a:gd name="connsiteX13" fmla="*/ 348 w 361950"/>
                <a:gd name="connsiteY13" fmla="*/ 352806 h 419100"/>
                <a:gd name="connsiteX14" fmla="*/ 6349 w 361950"/>
                <a:gd name="connsiteY14" fmla="*/ 358045 h 419100"/>
                <a:gd name="connsiteX15" fmla="*/ 78643 w 361950"/>
                <a:gd name="connsiteY15" fmla="*/ 370523 h 419100"/>
                <a:gd name="connsiteX16" fmla="*/ 116267 w 361950"/>
                <a:gd name="connsiteY16" fmla="*/ 376333 h 419100"/>
                <a:gd name="connsiteX17" fmla="*/ 184276 w 361950"/>
                <a:gd name="connsiteY17" fmla="*/ 419100 h 419100"/>
                <a:gd name="connsiteX18" fmla="*/ 252189 w 361950"/>
                <a:gd name="connsiteY18" fmla="*/ 376238 h 419100"/>
                <a:gd name="connsiteX19" fmla="*/ 289717 w 361950"/>
                <a:gd name="connsiteY19" fmla="*/ 370427 h 419100"/>
                <a:gd name="connsiteX20" fmla="*/ 362012 w 361950"/>
                <a:gd name="connsiteY20" fmla="*/ 357950 h 419100"/>
                <a:gd name="connsiteX21" fmla="*/ 368013 w 361950"/>
                <a:gd name="connsiteY21" fmla="*/ 352711 h 419100"/>
                <a:gd name="connsiteX22" fmla="*/ 366203 w 361950"/>
                <a:gd name="connsiteY22" fmla="*/ 345091 h 419100"/>
                <a:gd name="connsiteX23" fmla="*/ 366203 w 361950"/>
                <a:gd name="connsiteY23" fmla="*/ 345091 h 419100"/>
                <a:gd name="connsiteX24" fmla="*/ 160082 w 361950"/>
                <a:gd name="connsiteY24" fmla="*/ 38100 h 419100"/>
                <a:gd name="connsiteX25" fmla="*/ 182942 w 361950"/>
                <a:gd name="connsiteY25" fmla="*/ 15240 h 419100"/>
                <a:gd name="connsiteX26" fmla="*/ 205802 w 361950"/>
                <a:gd name="connsiteY26" fmla="*/ 38100 h 419100"/>
                <a:gd name="connsiteX27" fmla="*/ 205802 w 361950"/>
                <a:gd name="connsiteY27" fmla="*/ 39434 h 419100"/>
                <a:gd name="connsiteX28" fmla="*/ 160082 w 361950"/>
                <a:gd name="connsiteY28" fmla="*/ 39815 h 419100"/>
                <a:gd name="connsiteX29" fmla="*/ 160082 w 361950"/>
                <a:gd name="connsiteY29" fmla="*/ 38100 h 419100"/>
                <a:gd name="connsiteX30" fmla="*/ 184371 w 361950"/>
                <a:gd name="connsiteY30" fmla="*/ 403860 h 419100"/>
                <a:gd name="connsiteX31" fmla="*/ 135412 w 361950"/>
                <a:gd name="connsiteY31" fmla="*/ 378619 h 419100"/>
                <a:gd name="connsiteX32" fmla="*/ 184180 w 361950"/>
                <a:gd name="connsiteY32" fmla="*/ 381286 h 419100"/>
                <a:gd name="connsiteX33" fmla="*/ 233139 w 361950"/>
                <a:gd name="connsiteY33" fmla="*/ 378619 h 419100"/>
                <a:gd name="connsiteX34" fmla="*/ 184371 w 361950"/>
                <a:gd name="connsiteY34" fmla="*/ 403860 h 419100"/>
                <a:gd name="connsiteX35" fmla="*/ 184371 w 361950"/>
                <a:gd name="connsiteY35" fmla="*/ 403860 h 419100"/>
                <a:gd name="connsiteX36" fmla="*/ 287241 w 361950"/>
                <a:gd name="connsiteY36" fmla="*/ 355473 h 419100"/>
                <a:gd name="connsiteX37" fmla="*/ 246569 w 361950"/>
                <a:gd name="connsiteY37" fmla="*/ 361664 h 419100"/>
                <a:gd name="connsiteX38" fmla="*/ 246569 w 361950"/>
                <a:gd name="connsiteY38" fmla="*/ 361664 h 419100"/>
                <a:gd name="connsiteX39" fmla="*/ 230281 w 361950"/>
                <a:gd name="connsiteY39" fmla="*/ 363569 h 419100"/>
                <a:gd name="connsiteX40" fmla="*/ 230091 w 361950"/>
                <a:gd name="connsiteY40" fmla="*/ 363569 h 419100"/>
                <a:gd name="connsiteX41" fmla="*/ 215803 w 361950"/>
                <a:gd name="connsiteY41" fmla="*/ 364808 h 419100"/>
                <a:gd name="connsiteX42" fmla="*/ 213136 w 361950"/>
                <a:gd name="connsiteY42" fmla="*/ 364998 h 419100"/>
                <a:gd name="connsiteX43" fmla="*/ 201040 w 361950"/>
                <a:gd name="connsiteY43" fmla="*/ 365665 h 419100"/>
                <a:gd name="connsiteX44" fmla="*/ 198563 w 361950"/>
                <a:gd name="connsiteY44" fmla="*/ 365760 h 419100"/>
                <a:gd name="connsiteX45" fmla="*/ 170274 w 361950"/>
                <a:gd name="connsiteY45" fmla="*/ 365760 h 419100"/>
                <a:gd name="connsiteX46" fmla="*/ 167702 w 361950"/>
                <a:gd name="connsiteY46" fmla="*/ 365665 h 419100"/>
                <a:gd name="connsiteX47" fmla="*/ 155796 w 361950"/>
                <a:gd name="connsiteY47" fmla="*/ 364998 h 419100"/>
                <a:gd name="connsiteX48" fmla="*/ 152938 w 361950"/>
                <a:gd name="connsiteY48" fmla="*/ 364808 h 419100"/>
                <a:gd name="connsiteX49" fmla="*/ 139032 w 361950"/>
                <a:gd name="connsiteY49" fmla="*/ 363569 h 419100"/>
                <a:gd name="connsiteX50" fmla="*/ 138556 w 361950"/>
                <a:gd name="connsiteY50" fmla="*/ 363569 h 419100"/>
                <a:gd name="connsiteX51" fmla="*/ 122363 w 361950"/>
                <a:gd name="connsiteY51" fmla="*/ 361664 h 419100"/>
                <a:gd name="connsiteX52" fmla="*/ 122268 w 361950"/>
                <a:gd name="connsiteY52" fmla="*/ 361664 h 419100"/>
                <a:gd name="connsiteX53" fmla="*/ 81406 w 361950"/>
                <a:gd name="connsiteY53" fmla="*/ 355473 h 419100"/>
                <a:gd name="connsiteX54" fmla="*/ 22922 w 361950"/>
                <a:gd name="connsiteY54" fmla="*/ 345472 h 419100"/>
                <a:gd name="connsiteX55" fmla="*/ 68642 w 361950"/>
                <a:gd name="connsiteY55" fmla="*/ 220980 h 419100"/>
                <a:gd name="connsiteX56" fmla="*/ 68642 w 361950"/>
                <a:gd name="connsiteY56" fmla="*/ 152400 h 419100"/>
                <a:gd name="connsiteX57" fmla="*/ 127221 w 361950"/>
                <a:gd name="connsiteY57" fmla="*/ 65627 h 419100"/>
                <a:gd name="connsiteX58" fmla="*/ 153891 w 361950"/>
                <a:gd name="connsiteY58" fmla="*/ 56579 h 419100"/>
                <a:gd name="connsiteX59" fmla="*/ 154081 w 361950"/>
                <a:gd name="connsiteY59" fmla="*/ 56579 h 419100"/>
                <a:gd name="connsiteX60" fmla="*/ 211803 w 361950"/>
                <a:gd name="connsiteY60" fmla="*/ 56102 h 419100"/>
                <a:gd name="connsiteX61" fmla="*/ 212089 w 361950"/>
                <a:gd name="connsiteY61" fmla="*/ 56102 h 419100"/>
                <a:gd name="connsiteX62" fmla="*/ 241235 w 361950"/>
                <a:gd name="connsiteY62" fmla="*/ 65627 h 419100"/>
                <a:gd name="connsiteX63" fmla="*/ 297337 w 361950"/>
                <a:gd name="connsiteY63" fmla="*/ 152400 h 419100"/>
                <a:gd name="connsiteX64" fmla="*/ 297337 w 361950"/>
                <a:gd name="connsiteY64" fmla="*/ 220980 h 419100"/>
                <a:gd name="connsiteX65" fmla="*/ 345439 w 361950"/>
                <a:gd name="connsiteY65" fmla="*/ 345472 h 419100"/>
                <a:gd name="connsiteX66" fmla="*/ 287241 w 361950"/>
                <a:gd name="connsiteY66" fmla="*/ 355473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361950" h="419100">
                  <a:moveTo>
                    <a:pt x="366203" y="345091"/>
                  </a:moveTo>
                  <a:cubicBezTo>
                    <a:pt x="330675" y="309753"/>
                    <a:pt x="312673" y="268034"/>
                    <a:pt x="312673" y="220885"/>
                  </a:cubicBezTo>
                  <a:lnTo>
                    <a:pt x="312673" y="152400"/>
                  </a:lnTo>
                  <a:cubicBezTo>
                    <a:pt x="313054" y="100203"/>
                    <a:pt x="277811" y="65532"/>
                    <a:pt x="247712" y="51721"/>
                  </a:cubicBezTo>
                  <a:cubicBezTo>
                    <a:pt x="239044" y="47720"/>
                    <a:pt x="230186" y="44672"/>
                    <a:pt x="221042" y="42482"/>
                  </a:cubicBezTo>
                  <a:lnTo>
                    <a:pt x="221042" y="38100"/>
                  </a:lnTo>
                  <a:cubicBezTo>
                    <a:pt x="221042" y="17050"/>
                    <a:pt x="203992" y="0"/>
                    <a:pt x="182942" y="0"/>
                  </a:cubicBezTo>
                  <a:cubicBezTo>
                    <a:pt x="161987" y="0"/>
                    <a:pt x="144842" y="17050"/>
                    <a:pt x="144842" y="38100"/>
                  </a:cubicBezTo>
                  <a:lnTo>
                    <a:pt x="144842" y="43148"/>
                  </a:lnTo>
                  <a:cubicBezTo>
                    <a:pt x="136651" y="45339"/>
                    <a:pt x="128650" y="48292"/>
                    <a:pt x="120839" y="51816"/>
                  </a:cubicBezTo>
                  <a:cubicBezTo>
                    <a:pt x="87502" y="67247"/>
                    <a:pt x="53688" y="104299"/>
                    <a:pt x="53402" y="152400"/>
                  </a:cubicBezTo>
                  <a:lnTo>
                    <a:pt x="53402" y="220980"/>
                  </a:lnTo>
                  <a:cubicBezTo>
                    <a:pt x="53402" y="269653"/>
                    <a:pt x="36162" y="311468"/>
                    <a:pt x="2253" y="345186"/>
                  </a:cubicBezTo>
                  <a:cubicBezTo>
                    <a:pt x="253" y="347186"/>
                    <a:pt x="-509" y="350139"/>
                    <a:pt x="348" y="352806"/>
                  </a:cubicBezTo>
                  <a:cubicBezTo>
                    <a:pt x="1205" y="355568"/>
                    <a:pt x="3491" y="357569"/>
                    <a:pt x="6349" y="358045"/>
                  </a:cubicBezTo>
                  <a:lnTo>
                    <a:pt x="78643" y="370523"/>
                  </a:lnTo>
                  <a:cubicBezTo>
                    <a:pt x="92074" y="372904"/>
                    <a:pt x="104456" y="374809"/>
                    <a:pt x="116267" y="376333"/>
                  </a:cubicBezTo>
                  <a:cubicBezTo>
                    <a:pt x="129602" y="402431"/>
                    <a:pt x="155701" y="419100"/>
                    <a:pt x="184276" y="419100"/>
                  </a:cubicBezTo>
                  <a:cubicBezTo>
                    <a:pt x="212851" y="419100"/>
                    <a:pt x="238949" y="402336"/>
                    <a:pt x="252189" y="376238"/>
                  </a:cubicBezTo>
                  <a:cubicBezTo>
                    <a:pt x="263905" y="374714"/>
                    <a:pt x="276287" y="372809"/>
                    <a:pt x="289717" y="370427"/>
                  </a:cubicBezTo>
                  <a:lnTo>
                    <a:pt x="362012" y="357950"/>
                  </a:lnTo>
                  <a:cubicBezTo>
                    <a:pt x="364870" y="357473"/>
                    <a:pt x="367156" y="355378"/>
                    <a:pt x="368013" y="352711"/>
                  </a:cubicBezTo>
                  <a:cubicBezTo>
                    <a:pt x="368965" y="350044"/>
                    <a:pt x="368203" y="347186"/>
                    <a:pt x="366203" y="345091"/>
                  </a:cubicBezTo>
                  <a:lnTo>
                    <a:pt x="366203" y="345091"/>
                  </a:lnTo>
                  <a:close/>
                  <a:moveTo>
                    <a:pt x="160082" y="38100"/>
                  </a:moveTo>
                  <a:cubicBezTo>
                    <a:pt x="160082" y="25527"/>
                    <a:pt x="170274" y="15240"/>
                    <a:pt x="182942" y="15240"/>
                  </a:cubicBezTo>
                  <a:cubicBezTo>
                    <a:pt x="195515" y="15240"/>
                    <a:pt x="205802" y="25432"/>
                    <a:pt x="205802" y="38100"/>
                  </a:cubicBezTo>
                  <a:lnTo>
                    <a:pt x="205802" y="39434"/>
                  </a:lnTo>
                  <a:cubicBezTo>
                    <a:pt x="190562" y="37243"/>
                    <a:pt x="175227" y="37338"/>
                    <a:pt x="160082" y="39815"/>
                  </a:cubicBezTo>
                  <a:lnTo>
                    <a:pt x="160082" y="38100"/>
                  </a:lnTo>
                  <a:close/>
                  <a:moveTo>
                    <a:pt x="184371" y="403860"/>
                  </a:moveTo>
                  <a:cubicBezTo>
                    <a:pt x="165035" y="403860"/>
                    <a:pt x="147033" y="394335"/>
                    <a:pt x="135412" y="378619"/>
                  </a:cubicBezTo>
                  <a:cubicBezTo>
                    <a:pt x="152462" y="380429"/>
                    <a:pt x="168369" y="381286"/>
                    <a:pt x="184180" y="381286"/>
                  </a:cubicBezTo>
                  <a:cubicBezTo>
                    <a:pt x="200182" y="381286"/>
                    <a:pt x="216089" y="380429"/>
                    <a:pt x="233139" y="378619"/>
                  </a:cubicBezTo>
                  <a:cubicBezTo>
                    <a:pt x="221709" y="394335"/>
                    <a:pt x="203611" y="403860"/>
                    <a:pt x="184371" y="403860"/>
                  </a:cubicBezTo>
                  <a:lnTo>
                    <a:pt x="184371" y="403860"/>
                  </a:lnTo>
                  <a:close/>
                  <a:moveTo>
                    <a:pt x="287241" y="355473"/>
                  </a:moveTo>
                  <a:cubicBezTo>
                    <a:pt x="272572" y="357950"/>
                    <a:pt x="259237" y="360045"/>
                    <a:pt x="246569" y="361664"/>
                  </a:cubicBezTo>
                  <a:lnTo>
                    <a:pt x="246569" y="361664"/>
                  </a:lnTo>
                  <a:cubicBezTo>
                    <a:pt x="240949" y="362331"/>
                    <a:pt x="235520" y="362998"/>
                    <a:pt x="230281" y="363569"/>
                  </a:cubicBezTo>
                  <a:cubicBezTo>
                    <a:pt x="230186" y="363569"/>
                    <a:pt x="230186" y="363569"/>
                    <a:pt x="230091" y="363569"/>
                  </a:cubicBezTo>
                  <a:cubicBezTo>
                    <a:pt x="225233" y="364046"/>
                    <a:pt x="220471" y="364426"/>
                    <a:pt x="215803" y="364808"/>
                  </a:cubicBezTo>
                  <a:cubicBezTo>
                    <a:pt x="214946" y="364903"/>
                    <a:pt x="213994" y="364903"/>
                    <a:pt x="213136" y="364998"/>
                  </a:cubicBezTo>
                  <a:cubicBezTo>
                    <a:pt x="209041" y="365284"/>
                    <a:pt x="205040" y="365474"/>
                    <a:pt x="201040" y="365665"/>
                  </a:cubicBezTo>
                  <a:cubicBezTo>
                    <a:pt x="200182" y="365665"/>
                    <a:pt x="199420" y="365760"/>
                    <a:pt x="198563" y="365760"/>
                  </a:cubicBezTo>
                  <a:cubicBezTo>
                    <a:pt x="189038" y="366046"/>
                    <a:pt x="179704" y="366046"/>
                    <a:pt x="170274" y="365760"/>
                  </a:cubicBezTo>
                  <a:cubicBezTo>
                    <a:pt x="169417" y="365760"/>
                    <a:pt x="168559" y="365665"/>
                    <a:pt x="167702" y="365665"/>
                  </a:cubicBezTo>
                  <a:cubicBezTo>
                    <a:pt x="163797" y="365474"/>
                    <a:pt x="159796" y="365284"/>
                    <a:pt x="155796" y="364998"/>
                  </a:cubicBezTo>
                  <a:cubicBezTo>
                    <a:pt x="154843" y="364903"/>
                    <a:pt x="153891" y="364903"/>
                    <a:pt x="152938" y="364808"/>
                  </a:cubicBezTo>
                  <a:cubicBezTo>
                    <a:pt x="148366" y="364426"/>
                    <a:pt x="143794" y="364141"/>
                    <a:pt x="139032" y="363569"/>
                  </a:cubicBezTo>
                  <a:cubicBezTo>
                    <a:pt x="138841" y="363569"/>
                    <a:pt x="138651" y="363569"/>
                    <a:pt x="138556" y="363569"/>
                  </a:cubicBezTo>
                  <a:cubicBezTo>
                    <a:pt x="133317" y="363093"/>
                    <a:pt x="127888" y="362426"/>
                    <a:pt x="122363" y="361664"/>
                  </a:cubicBezTo>
                  <a:lnTo>
                    <a:pt x="122268" y="361664"/>
                  </a:lnTo>
                  <a:cubicBezTo>
                    <a:pt x="109600" y="360045"/>
                    <a:pt x="96074" y="358045"/>
                    <a:pt x="81406" y="355473"/>
                  </a:cubicBezTo>
                  <a:lnTo>
                    <a:pt x="22922" y="345472"/>
                  </a:lnTo>
                  <a:cubicBezTo>
                    <a:pt x="53307" y="310801"/>
                    <a:pt x="68642" y="268986"/>
                    <a:pt x="68642" y="220980"/>
                  </a:cubicBezTo>
                  <a:lnTo>
                    <a:pt x="68642" y="152400"/>
                  </a:lnTo>
                  <a:cubicBezTo>
                    <a:pt x="68928" y="110966"/>
                    <a:pt x="98265" y="78962"/>
                    <a:pt x="127221" y="65627"/>
                  </a:cubicBezTo>
                  <a:cubicBezTo>
                    <a:pt x="135889" y="61722"/>
                    <a:pt x="144747" y="58674"/>
                    <a:pt x="153891" y="56579"/>
                  </a:cubicBezTo>
                  <a:cubicBezTo>
                    <a:pt x="153986" y="56579"/>
                    <a:pt x="154081" y="56579"/>
                    <a:pt x="154081" y="56579"/>
                  </a:cubicBezTo>
                  <a:cubicBezTo>
                    <a:pt x="172846" y="52388"/>
                    <a:pt x="192848" y="52197"/>
                    <a:pt x="211803" y="56102"/>
                  </a:cubicBezTo>
                  <a:cubicBezTo>
                    <a:pt x="211898" y="56102"/>
                    <a:pt x="211993" y="56102"/>
                    <a:pt x="212089" y="56102"/>
                  </a:cubicBezTo>
                  <a:cubicBezTo>
                    <a:pt x="221995" y="58198"/>
                    <a:pt x="231805" y="61341"/>
                    <a:pt x="241235" y="65627"/>
                  </a:cubicBezTo>
                  <a:cubicBezTo>
                    <a:pt x="269334" y="78486"/>
                    <a:pt x="297528" y="110300"/>
                    <a:pt x="297337" y="152400"/>
                  </a:cubicBezTo>
                  <a:lnTo>
                    <a:pt x="297337" y="220980"/>
                  </a:lnTo>
                  <a:cubicBezTo>
                    <a:pt x="297337" y="266986"/>
                    <a:pt x="313911" y="309753"/>
                    <a:pt x="345439" y="345472"/>
                  </a:cubicBezTo>
                  <a:lnTo>
                    <a:pt x="287241" y="3554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8A8AC14-656D-4AE7-ABDE-4DAA1B1BC916}"/>
                </a:ext>
              </a:extLst>
            </p:cNvPr>
            <p:cNvSpPr/>
            <p:nvPr/>
          </p:nvSpPr>
          <p:spPr>
            <a:xfrm>
              <a:off x="5308610" y="3694563"/>
              <a:ext cx="142875" cy="76200"/>
            </a:xfrm>
            <a:custGeom>
              <a:avLst/>
              <a:gdLst>
                <a:gd name="connsiteX0" fmla="*/ 140303 w 142875"/>
                <a:gd name="connsiteY0" fmla="*/ 10144 h 76200"/>
                <a:gd name="connsiteX1" fmla="*/ 45339 w 142875"/>
                <a:gd name="connsiteY1" fmla="*/ 10144 h 76200"/>
                <a:gd name="connsiteX2" fmla="*/ 0 w 142875"/>
                <a:gd name="connsiteY2" fmla="*/ 76152 h 76200"/>
                <a:gd name="connsiteX3" fmla="*/ 7525 w 142875"/>
                <a:gd name="connsiteY3" fmla="*/ 83868 h 76200"/>
                <a:gd name="connsiteX4" fmla="*/ 7525 w 142875"/>
                <a:gd name="connsiteY4" fmla="*/ 83868 h 76200"/>
                <a:gd name="connsiteX5" fmla="*/ 15145 w 142875"/>
                <a:gd name="connsiteY5" fmla="*/ 76248 h 76200"/>
                <a:gd name="connsiteX6" fmla="*/ 51626 w 142875"/>
                <a:gd name="connsiteY6" fmla="*/ 24051 h 76200"/>
                <a:gd name="connsiteX7" fmla="*/ 133922 w 142875"/>
                <a:gd name="connsiteY7" fmla="*/ 24051 h 76200"/>
                <a:gd name="connsiteX8" fmla="*/ 144018 w 142875"/>
                <a:gd name="connsiteY8" fmla="*/ 20336 h 76200"/>
                <a:gd name="connsiteX9" fmla="*/ 140303 w 142875"/>
                <a:gd name="connsiteY9" fmla="*/ 10144 h 76200"/>
                <a:gd name="connsiteX10" fmla="*/ 140303 w 142875"/>
                <a:gd name="connsiteY10" fmla="*/ 10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76200">
                  <a:moveTo>
                    <a:pt x="140303" y="10144"/>
                  </a:moveTo>
                  <a:cubicBezTo>
                    <a:pt x="110776" y="-3381"/>
                    <a:pt x="74676" y="-3381"/>
                    <a:pt x="45339" y="10144"/>
                  </a:cubicBezTo>
                  <a:cubicBezTo>
                    <a:pt x="28575" y="17859"/>
                    <a:pt x="286" y="40434"/>
                    <a:pt x="0" y="76152"/>
                  </a:cubicBezTo>
                  <a:cubicBezTo>
                    <a:pt x="0" y="80343"/>
                    <a:pt x="3334" y="83772"/>
                    <a:pt x="7525" y="83868"/>
                  </a:cubicBezTo>
                  <a:lnTo>
                    <a:pt x="7525" y="83868"/>
                  </a:lnTo>
                  <a:cubicBezTo>
                    <a:pt x="11716" y="83868"/>
                    <a:pt x="15145" y="80439"/>
                    <a:pt x="15145" y="76248"/>
                  </a:cubicBezTo>
                  <a:cubicBezTo>
                    <a:pt x="15335" y="48244"/>
                    <a:pt x="38100" y="30242"/>
                    <a:pt x="51626" y="24051"/>
                  </a:cubicBezTo>
                  <a:cubicBezTo>
                    <a:pt x="76962" y="12335"/>
                    <a:pt x="108394" y="12335"/>
                    <a:pt x="133922" y="24051"/>
                  </a:cubicBezTo>
                  <a:cubicBezTo>
                    <a:pt x="137731" y="25765"/>
                    <a:pt x="142208" y="24146"/>
                    <a:pt x="144018" y="20336"/>
                  </a:cubicBezTo>
                  <a:cubicBezTo>
                    <a:pt x="145828" y="16431"/>
                    <a:pt x="144209" y="11859"/>
                    <a:pt x="140303" y="10144"/>
                  </a:cubicBezTo>
                  <a:lnTo>
                    <a:pt x="140303" y="10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7C551C3-9594-446B-AD69-A8A0BFAF2851}"/>
              </a:ext>
            </a:extLst>
          </p:cNvPr>
          <p:cNvGrpSpPr/>
          <p:nvPr/>
        </p:nvGrpSpPr>
        <p:grpSpPr>
          <a:xfrm>
            <a:off x="1753572" y="5761250"/>
            <a:ext cx="457200" cy="379095"/>
            <a:chOff x="5173732" y="2861708"/>
            <a:chExt cx="457200" cy="379095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235E408-40B9-451B-8B1D-873F9493608D}"/>
                </a:ext>
              </a:extLst>
            </p:cNvPr>
            <p:cNvSpPr/>
            <p:nvPr/>
          </p:nvSpPr>
          <p:spPr>
            <a:xfrm>
              <a:off x="5173732" y="2861708"/>
              <a:ext cx="457200" cy="304800"/>
            </a:xfrm>
            <a:custGeom>
              <a:avLst/>
              <a:gdLst>
                <a:gd name="connsiteX0" fmla="*/ 388430 w 457200"/>
                <a:gd name="connsiteY0" fmla="*/ 123444 h 304800"/>
                <a:gd name="connsiteX1" fmla="*/ 259747 w 457200"/>
                <a:gd name="connsiteY1" fmla="*/ 0 h 304800"/>
                <a:gd name="connsiteX2" fmla="*/ 153448 w 457200"/>
                <a:gd name="connsiteY2" fmla="*/ 53340 h 304800"/>
                <a:gd name="connsiteX3" fmla="*/ 151733 w 457200"/>
                <a:gd name="connsiteY3" fmla="*/ 52578 h 304800"/>
                <a:gd name="connsiteX4" fmla="*/ 147161 w 457200"/>
                <a:gd name="connsiteY4" fmla="*/ 50578 h 304800"/>
                <a:gd name="connsiteX5" fmla="*/ 144494 w 457200"/>
                <a:gd name="connsiteY5" fmla="*/ 49625 h 304800"/>
                <a:gd name="connsiteX6" fmla="*/ 139827 w 457200"/>
                <a:gd name="connsiteY6" fmla="*/ 48197 h 304800"/>
                <a:gd name="connsiteX7" fmla="*/ 137160 w 457200"/>
                <a:gd name="connsiteY7" fmla="*/ 47435 h 304800"/>
                <a:gd name="connsiteX8" fmla="*/ 131921 w 457200"/>
                <a:gd name="connsiteY8" fmla="*/ 46482 h 304800"/>
                <a:gd name="connsiteX9" fmla="*/ 129635 w 457200"/>
                <a:gd name="connsiteY9" fmla="*/ 46101 h 304800"/>
                <a:gd name="connsiteX10" fmla="*/ 122015 w 457200"/>
                <a:gd name="connsiteY10" fmla="*/ 45625 h 304800"/>
                <a:gd name="connsiteX11" fmla="*/ 53435 w 457200"/>
                <a:gd name="connsiteY11" fmla="*/ 114205 h 304800"/>
                <a:gd name="connsiteX12" fmla="*/ 53531 w 457200"/>
                <a:gd name="connsiteY12" fmla="*/ 117158 h 304800"/>
                <a:gd name="connsiteX13" fmla="*/ 0 w 457200"/>
                <a:gd name="connsiteY13" fmla="*/ 206883 h 304800"/>
                <a:gd name="connsiteX14" fmla="*/ 97917 w 457200"/>
                <a:gd name="connsiteY14" fmla="*/ 304800 h 304800"/>
                <a:gd name="connsiteX15" fmla="*/ 137160 w 457200"/>
                <a:gd name="connsiteY15" fmla="*/ 304800 h 304800"/>
                <a:gd name="connsiteX16" fmla="*/ 144780 w 457200"/>
                <a:gd name="connsiteY16" fmla="*/ 297180 h 304800"/>
                <a:gd name="connsiteX17" fmla="*/ 137160 w 457200"/>
                <a:gd name="connsiteY17" fmla="*/ 289560 h 304800"/>
                <a:gd name="connsiteX18" fmla="*/ 97917 w 457200"/>
                <a:gd name="connsiteY18" fmla="*/ 289560 h 304800"/>
                <a:gd name="connsiteX19" fmla="*/ 15335 w 457200"/>
                <a:gd name="connsiteY19" fmla="*/ 206883 h 304800"/>
                <a:gd name="connsiteX20" fmla="*/ 64294 w 457200"/>
                <a:gd name="connsiteY20" fmla="*/ 128778 h 304800"/>
                <a:gd name="connsiteX21" fmla="*/ 68580 w 457200"/>
                <a:gd name="connsiteY21" fmla="*/ 126683 h 304800"/>
                <a:gd name="connsiteX22" fmla="*/ 68580 w 457200"/>
                <a:gd name="connsiteY22" fmla="*/ 121920 h 304800"/>
                <a:gd name="connsiteX23" fmla="*/ 68675 w 457200"/>
                <a:gd name="connsiteY23" fmla="*/ 119158 h 304800"/>
                <a:gd name="connsiteX24" fmla="*/ 68771 w 457200"/>
                <a:gd name="connsiteY24" fmla="*/ 117729 h 304800"/>
                <a:gd name="connsiteX25" fmla="*/ 68675 w 457200"/>
                <a:gd name="connsiteY25" fmla="*/ 116205 h 304800"/>
                <a:gd name="connsiteX26" fmla="*/ 68580 w 457200"/>
                <a:gd name="connsiteY26" fmla="*/ 114300 h 304800"/>
                <a:gd name="connsiteX27" fmla="*/ 121920 w 457200"/>
                <a:gd name="connsiteY27" fmla="*/ 60960 h 304800"/>
                <a:gd name="connsiteX28" fmla="*/ 128873 w 457200"/>
                <a:gd name="connsiteY28" fmla="*/ 61436 h 304800"/>
                <a:gd name="connsiteX29" fmla="*/ 130588 w 457200"/>
                <a:gd name="connsiteY29" fmla="*/ 61722 h 304800"/>
                <a:gd name="connsiteX30" fmla="*/ 136589 w 457200"/>
                <a:gd name="connsiteY30" fmla="*/ 63056 h 304800"/>
                <a:gd name="connsiteX31" fmla="*/ 137446 w 457200"/>
                <a:gd name="connsiteY31" fmla="*/ 63246 h 304800"/>
                <a:gd name="connsiteX32" fmla="*/ 143828 w 457200"/>
                <a:gd name="connsiteY32" fmla="*/ 65723 h 304800"/>
                <a:gd name="connsiteX33" fmla="*/ 145447 w 457200"/>
                <a:gd name="connsiteY33" fmla="*/ 66485 h 304800"/>
                <a:gd name="connsiteX34" fmla="*/ 150781 w 457200"/>
                <a:gd name="connsiteY34" fmla="*/ 69533 h 304800"/>
                <a:gd name="connsiteX35" fmla="*/ 175260 w 457200"/>
                <a:gd name="connsiteY35" fmla="*/ 114300 h 304800"/>
                <a:gd name="connsiteX36" fmla="*/ 182880 w 457200"/>
                <a:gd name="connsiteY36" fmla="*/ 121920 h 304800"/>
                <a:gd name="connsiteX37" fmla="*/ 190500 w 457200"/>
                <a:gd name="connsiteY37" fmla="*/ 114300 h 304800"/>
                <a:gd name="connsiteX38" fmla="*/ 166116 w 457200"/>
                <a:gd name="connsiteY38" fmla="*/ 61913 h 304800"/>
                <a:gd name="connsiteX39" fmla="*/ 259652 w 457200"/>
                <a:gd name="connsiteY39" fmla="*/ 15240 h 304800"/>
                <a:gd name="connsiteX40" fmla="*/ 372809 w 457200"/>
                <a:gd name="connsiteY40" fmla="*/ 121063 h 304800"/>
                <a:gd name="connsiteX41" fmla="*/ 341662 w 457200"/>
                <a:gd name="connsiteY41" fmla="*/ 122015 h 304800"/>
                <a:gd name="connsiteX42" fmla="*/ 335280 w 457200"/>
                <a:gd name="connsiteY42" fmla="*/ 130683 h 304800"/>
                <a:gd name="connsiteX43" fmla="*/ 342805 w 457200"/>
                <a:gd name="connsiteY43" fmla="*/ 137160 h 304800"/>
                <a:gd name="connsiteX44" fmla="*/ 343948 w 457200"/>
                <a:gd name="connsiteY44" fmla="*/ 137065 h 304800"/>
                <a:gd name="connsiteX45" fmla="*/ 379667 w 457200"/>
                <a:gd name="connsiteY45" fmla="*/ 137065 h 304800"/>
                <a:gd name="connsiteX46" fmla="*/ 441865 w 457200"/>
                <a:gd name="connsiteY46" fmla="*/ 213169 h 304800"/>
                <a:gd name="connsiteX47" fmla="*/ 365474 w 457200"/>
                <a:gd name="connsiteY47" fmla="*/ 289560 h 304800"/>
                <a:gd name="connsiteX48" fmla="*/ 335280 w 457200"/>
                <a:gd name="connsiteY48" fmla="*/ 289560 h 304800"/>
                <a:gd name="connsiteX49" fmla="*/ 327660 w 457200"/>
                <a:gd name="connsiteY49" fmla="*/ 297180 h 304800"/>
                <a:gd name="connsiteX50" fmla="*/ 335280 w 457200"/>
                <a:gd name="connsiteY50" fmla="*/ 304800 h 304800"/>
                <a:gd name="connsiteX51" fmla="*/ 365570 w 457200"/>
                <a:gd name="connsiteY51" fmla="*/ 304800 h 304800"/>
                <a:gd name="connsiteX52" fmla="*/ 457200 w 457200"/>
                <a:gd name="connsiteY52" fmla="*/ 213169 h 304800"/>
                <a:gd name="connsiteX53" fmla="*/ 388430 w 457200"/>
                <a:gd name="connsiteY53" fmla="*/ 123444 h 304800"/>
                <a:gd name="connsiteX54" fmla="*/ 388430 w 457200"/>
                <a:gd name="connsiteY54" fmla="*/ 12344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57200" h="304800">
                  <a:moveTo>
                    <a:pt x="388430" y="123444"/>
                  </a:moveTo>
                  <a:cubicBezTo>
                    <a:pt x="384429" y="54769"/>
                    <a:pt x="327850" y="0"/>
                    <a:pt x="259747" y="0"/>
                  </a:cubicBezTo>
                  <a:cubicBezTo>
                    <a:pt x="218408" y="0"/>
                    <a:pt x="178308" y="20288"/>
                    <a:pt x="153448" y="53340"/>
                  </a:cubicBezTo>
                  <a:cubicBezTo>
                    <a:pt x="152876" y="53054"/>
                    <a:pt x="152305" y="52864"/>
                    <a:pt x="151733" y="52578"/>
                  </a:cubicBezTo>
                  <a:cubicBezTo>
                    <a:pt x="150209" y="51911"/>
                    <a:pt x="148685" y="51149"/>
                    <a:pt x="147161" y="50578"/>
                  </a:cubicBezTo>
                  <a:cubicBezTo>
                    <a:pt x="146304" y="50197"/>
                    <a:pt x="145447" y="49911"/>
                    <a:pt x="144494" y="49625"/>
                  </a:cubicBezTo>
                  <a:cubicBezTo>
                    <a:pt x="142970" y="49149"/>
                    <a:pt x="141446" y="48578"/>
                    <a:pt x="139827" y="48197"/>
                  </a:cubicBezTo>
                  <a:cubicBezTo>
                    <a:pt x="138875" y="47911"/>
                    <a:pt x="138017" y="47625"/>
                    <a:pt x="137160" y="47435"/>
                  </a:cubicBezTo>
                  <a:cubicBezTo>
                    <a:pt x="135446" y="47054"/>
                    <a:pt x="133731" y="46768"/>
                    <a:pt x="131921" y="46482"/>
                  </a:cubicBezTo>
                  <a:cubicBezTo>
                    <a:pt x="131159" y="46292"/>
                    <a:pt x="130397" y="46196"/>
                    <a:pt x="129635" y="46101"/>
                  </a:cubicBezTo>
                  <a:cubicBezTo>
                    <a:pt x="127159" y="45815"/>
                    <a:pt x="124587" y="45625"/>
                    <a:pt x="122015" y="45625"/>
                  </a:cubicBezTo>
                  <a:cubicBezTo>
                    <a:pt x="84201" y="45625"/>
                    <a:pt x="53435" y="76391"/>
                    <a:pt x="53435" y="114205"/>
                  </a:cubicBezTo>
                  <a:cubicBezTo>
                    <a:pt x="53435" y="115157"/>
                    <a:pt x="53435" y="116110"/>
                    <a:pt x="53531" y="117158"/>
                  </a:cubicBezTo>
                  <a:cubicBezTo>
                    <a:pt x="21812" y="134493"/>
                    <a:pt x="0" y="170688"/>
                    <a:pt x="0" y="206883"/>
                  </a:cubicBezTo>
                  <a:cubicBezTo>
                    <a:pt x="0" y="260890"/>
                    <a:pt x="43910" y="304800"/>
                    <a:pt x="97917" y="304800"/>
                  </a:cubicBezTo>
                  <a:lnTo>
                    <a:pt x="137160" y="304800"/>
                  </a:lnTo>
                  <a:cubicBezTo>
                    <a:pt x="141446" y="304800"/>
                    <a:pt x="144780" y="301371"/>
                    <a:pt x="144780" y="297180"/>
                  </a:cubicBezTo>
                  <a:cubicBezTo>
                    <a:pt x="144780" y="292989"/>
                    <a:pt x="141351" y="289560"/>
                    <a:pt x="137160" y="289560"/>
                  </a:cubicBezTo>
                  <a:lnTo>
                    <a:pt x="97917" y="289560"/>
                  </a:lnTo>
                  <a:cubicBezTo>
                    <a:pt x="52292" y="289560"/>
                    <a:pt x="15335" y="252508"/>
                    <a:pt x="15335" y="206883"/>
                  </a:cubicBezTo>
                  <a:cubicBezTo>
                    <a:pt x="15335" y="175260"/>
                    <a:pt x="35909" y="142399"/>
                    <a:pt x="64294" y="128778"/>
                  </a:cubicBezTo>
                  <a:lnTo>
                    <a:pt x="68580" y="126683"/>
                  </a:lnTo>
                  <a:lnTo>
                    <a:pt x="68580" y="121920"/>
                  </a:lnTo>
                  <a:cubicBezTo>
                    <a:pt x="68580" y="120968"/>
                    <a:pt x="68675" y="120015"/>
                    <a:pt x="68675" y="119158"/>
                  </a:cubicBezTo>
                  <a:lnTo>
                    <a:pt x="68771" y="117729"/>
                  </a:lnTo>
                  <a:lnTo>
                    <a:pt x="68675" y="116205"/>
                  </a:lnTo>
                  <a:cubicBezTo>
                    <a:pt x="68675" y="115538"/>
                    <a:pt x="68580" y="114967"/>
                    <a:pt x="68580" y="114300"/>
                  </a:cubicBezTo>
                  <a:cubicBezTo>
                    <a:pt x="68580" y="84868"/>
                    <a:pt x="92488" y="60960"/>
                    <a:pt x="121920" y="60960"/>
                  </a:cubicBezTo>
                  <a:cubicBezTo>
                    <a:pt x="124301" y="60960"/>
                    <a:pt x="126587" y="61151"/>
                    <a:pt x="128873" y="61436"/>
                  </a:cubicBezTo>
                  <a:cubicBezTo>
                    <a:pt x="129445" y="61532"/>
                    <a:pt x="130016" y="61627"/>
                    <a:pt x="130588" y="61722"/>
                  </a:cubicBezTo>
                  <a:cubicBezTo>
                    <a:pt x="132588" y="62103"/>
                    <a:pt x="134684" y="62484"/>
                    <a:pt x="136589" y="63056"/>
                  </a:cubicBezTo>
                  <a:cubicBezTo>
                    <a:pt x="136874" y="63151"/>
                    <a:pt x="137065" y="63151"/>
                    <a:pt x="137446" y="63246"/>
                  </a:cubicBezTo>
                  <a:cubicBezTo>
                    <a:pt x="139637" y="63913"/>
                    <a:pt x="141732" y="64770"/>
                    <a:pt x="143828" y="65723"/>
                  </a:cubicBezTo>
                  <a:cubicBezTo>
                    <a:pt x="144304" y="66008"/>
                    <a:pt x="144875" y="66199"/>
                    <a:pt x="145447" y="66485"/>
                  </a:cubicBezTo>
                  <a:cubicBezTo>
                    <a:pt x="147257" y="67342"/>
                    <a:pt x="149066" y="68390"/>
                    <a:pt x="150781" y="69533"/>
                  </a:cubicBezTo>
                  <a:cubicBezTo>
                    <a:pt x="165449" y="79058"/>
                    <a:pt x="175260" y="95536"/>
                    <a:pt x="175260" y="114300"/>
                  </a:cubicBezTo>
                  <a:cubicBezTo>
                    <a:pt x="175260" y="118491"/>
                    <a:pt x="178689" y="121920"/>
                    <a:pt x="182880" y="121920"/>
                  </a:cubicBezTo>
                  <a:cubicBezTo>
                    <a:pt x="187071" y="121920"/>
                    <a:pt x="190500" y="118491"/>
                    <a:pt x="190500" y="114300"/>
                  </a:cubicBezTo>
                  <a:cubicBezTo>
                    <a:pt x="190500" y="93345"/>
                    <a:pt x="180975" y="74486"/>
                    <a:pt x="166116" y="61913"/>
                  </a:cubicBezTo>
                  <a:cubicBezTo>
                    <a:pt x="187928" y="33338"/>
                    <a:pt x="223933" y="15240"/>
                    <a:pt x="259652" y="15240"/>
                  </a:cubicBezTo>
                  <a:cubicBezTo>
                    <a:pt x="318707" y="15240"/>
                    <a:pt x="367665" y="62008"/>
                    <a:pt x="372809" y="121063"/>
                  </a:cubicBezTo>
                  <a:cubicBezTo>
                    <a:pt x="364998" y="120491"/>
                    <a:pt x="353378" y="120206"/>
                    <a:pt x="341662" y="122015"/>
                  </a:cubicBezTo>
                  <a:cubicBezTo>
                    <a:pt x="337471" y="122682"/>
                    <a:pt x="334709" y="126587"/>
                    <a:pt x="335280" y="130683"/>
                  </a:cubicBezTo>
                  <a:cubicBezTo>
                    <a:pt x="335851" y="134398"/>
                    <a:pt x="339090" y="137160"/>
                    <a:pt x="342805" y="137160"/>
                  </a:cubicBezTo>
                  <a:cubicBezTo>
                    <a:pt x="343186" y="137160"/>
                    <a:pt x="343567" y="137160"/>
                    <a:pt x="343948" y="137065"/>
                  </a:cubicBezTo>
                  <a:cubicBezTo>
                    <a:pt x="360902" y="134493"/>
                    <a:pt x="378619" y="136874"/>
                    <a:pt x="379667" y="137065"/>
                  </a:cubicBezTo>
                  <a:cubicBezTo>
                    <a:pt x="415195" y="143828"/>
                    <a:pt x="441865" y="176498"/>
                    <a:pt x="441865" y="213169"/>
                  </a:cubicBezTo>
                  <a:cubicBezTo>
                    <a:pt x="441865" y="255270"/>
                    <a:pt x="407575" y="289560"/>
                    <a:pt x="365474" y="289560"/>
                  </a:cubicBezTo>
                  <a:lnTo>
                    <a:pt x="335280" y="289560"/>
                  </a:lnTo>
                  <a:cubicBezTo>
                    <a:pt x="331089" y="289560"/>
                    <a:pt x="327660" y="292989"/>
                    <a:pt x="327660" y="297180"/>
                  </a:cubicBezTo>
                  <a:cubicBezTo>
                    <a:pt x="327660" y="301371"/>
                    <a:pt x="331089" y="304800"/>
                    <a:pt x="335280" y="304800"/>
                  </a:cubicBezTo>
                  <a:lnTo>
                    <a:pt x="365570" y="304800"/>
                  </a:lnTo>
                  <a:cubicBezTo>
                    <a:pt x="416052" y="304800"/>
                    <a:pt x="457200" y="263652"/>
                    <a:pt x="457200" y="213169"/>
                  </a:cubicBezTo>
                  <a:cubicBezTo>
                    <a:pt x="457200" y="171355"/>
                    <a:pt x="428054" y="133826"/>
                    <a:pt x="388430" y="123444"/>
                  </a:cubicBezTo>
                  <a:lnTo>
                    <a:pt x="388430" y="12344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FBC2FC2-007B-4D7F-879A-ADEA7898A1D2}"/>
                </a:ext>
              </a:extLst>
            </p:cNvPr>
            <p:cNvSpPr/>
            <p:nvPr/>
          </p:nvSpPr>
          <p:spPr>
            <a:xfrm>
              <a:off x="5341348" y="3059828"/>
              <a:ext cx="133350" cy="180975"/>
            </a:xfrm>
            <a:custGeom>
              <a:avLst/>
              <a:gdLst>
                <a:gd name="connsiteX0" fmla="*/ 124135 w 133350"/>
                <a:gd name="connsiteY0" fmla="*/ 116586 h 180975"/>
                <a:gd name="connsiteX1" fmla="*/ 76224 w 133350"/>
                <a:gd name="connsiteY1" fmla="*/ 164592 h 180975"/>
                <a:gd name="connsiteX2" fmla="*/ 76224 w 133350"/>
                <a:gd name="connsiteY2" fmla="*/ 7620 h 180975"/>
                <a:gd name="connsiteX3" fmla="*/ 68604 w 133350"/>
                <a:gd name="connsiteY3" fmla="*/ 0 h 180975"/>
                <a:gd name="connsiteX4" fmla="*/ 60984 w 133350"/>
                <a:gd name="connsiteY4" fmla="*/ 7620 h 180975"/>
                <a:gd name="connsiteX5" fmla="*/ 60984 w 133350"/>
                <a:gd name="connsiteY5" fmla="*/ 164497 h 180975"/>
                <a:gd name="connsiteX6" fmla="*/ 12978 w 133350"/>
                <a:gd name="connsiteY6" fmla="*/ 116491 h 180975"/>
                <a:gd name="connsiteX7" fmla="*/ 2215 w 133350"/>
                <a:gd name="connsiteY7" fmla="*/ 116491 h 180975"/>
                <a:gd name="connsiteX8" fmla="*/ 2215 w 133350"/>
                <a:gd name="connsiteY8" fmla="*/ 127254 h 180975"/>
                <a:gd name="connsiteX9" fmla="*/ 63175 w 133350"/>
                <a:gd name="connsiteY9" fmla="*/ 188214 h 180975"/>
                <a:gd name="connsiteX10" fmla="*/ 65651 w 133350"/>
                <a:gd name="connsiteY10" fmla="*/ 189833 h 180975"/>
                <a:gd name="connsiteX11" fmla="*/ 68604 w 133350"/>
                <a:gd name="connsiteY11" fmla="*/ 190405 h 180975"/>
                <a:gd name="connsiteX12" fmla="*/ 71461 w 133350"/>
                <a:gd name="connsiteY12" fmla="*/ 189833 h 180975"/>
                <a:gd name="connsiteX13" fmla="*/ 73938 w 133350"/>
                <a:gd name="connsiteY13" fmla="*/ 188214 h 180975"/>
                <a:gd name="connsiteX14" fmla="*/ 134898 w 133350"/>
                <a:gd name="connsiteY14" fmla="*/ 127254 h 180975"/>
                <a:gd name="connsiteX15" fmla="*/ 134898 w 133350"/>
                <a:gd name="connsiteY15" fmla="*/ 116491 h 180975"/>
                <a:gd name="connsiteX16" fmla="*/ 124135 w 133350"/>
                <a:gd name="connsiteY16" fmla="*/ 116586 h 180975"/>
                <a:gd name="connsiteX17" fmla="*/ 124135 w 133350"/>
                <a:gd name="connsiteY17" fmla="*/ 116586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3350" h="180975">
                  <a:moveTo>
                    <a:pt x="124135" y="116586"/>
                  </a:moveTo>
                  <a:lnTo>
                    <a:pt x="76224" y="164592"/>
                  </a:lnTo>
                  <a:lnTo>
                    <a:pt x="76224" y="7620"/>
                  </a:lnTo>
                  <a:cubicBezTo>
                    <a:pt x="76224" y="3334"/>
                    <a:pt x="72795" y="0"/>
                    <a:pt x="68604" y="0"/>
                  </a:cubicBezTo>
                  <a:cubicBezTo>
                    <a:pt x="64413" y="0"/>
                    <a:pt x="60984" y="3334"/>
                    <a:pt x="60984" y="7620"/>
                  </a:cubicBezTo>
                  <a:lnTo>
                    <a:pt x="60984" y="164497"/>
                  </a:lnTo>
                  <a:lnTo>
                    <a:pt x="12978" y="116491"/>
                  </a:lnTo>
                  <a:cubicBezTo>
                    <a:pt x="10025" y="113538"/>
                    <a:pt x="5167" y="113538"/>
                    <a:pt x="2215" y="116491"/>
                  </a:cubicBezTo>
                  <a:cubicBezTo>
                    <a:pt x="-738" y="119444"/>
                    <a:pt x="-738" y="124301"/>
                    <a:pt x="2215" y="127254"/>
                  </a:cubicBezTo>
                  <a:lnTo>
                    <a:pt x="63175" y="188214"/>
                  </a:lnTo>
                  <a:cubicBezTo>
                    <a:pt x="63937" y="188976"/>
                    <a:pt x="64699" y="189452"/>
                    <a:pt x="65651" y="189833"/>
                  </a:cubicBezTo>
                  <a:cubicBezTo>
                    <a:pt x="66604" y="190214"/>
                    <a:pt x="67556" y="190405"/>
                    <a:pt x="68604" y="190405"/>
                  </a:cubicBezTo>
                  <a:cubicBezTo>
                    <a:pt x="69556" y="190405"/>
                    <a:pt x="70604" y="190214"/>
                    <a:pt x="71461" y="189833"/>
                  </a:cubicBezTo>
                  <a:cubicBezTo>
                    <a:pt x="72414" y="189452"/>
                    <a:pt x="73271" y="188881"/>
                    <a:pt x="73938" y="188214"/>
                  </a:cubicBezTo>
                  <a:lnTo>
                    <a:pt x="134898" y="127254"/>
                  </a:lnTo>
                  <a:cubicBezTo>
                    <a:pt x="137851" y="124301"/>
                    <a:pt x="137851" y="119444"/>
                    <a:pt x="134898" y="116491"/>
                  </a:cubicBezTo>
                  <a:cubicBezTo>
                    <a:pt x="131945" y="113538"/>
                    <a:pt x="127087" y="113538"/>
                    <a:pt x="124135" y="116586"/>
                  </a:cubicBezTo>
                  <a:lnTo>
                    <a:pt x="124135" y="116586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7699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500"/>
                            </p:stCondLst>
                            <p:childTnLst>
                              <p:par>
                                <p:cTn id="6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0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67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27E37E-6F98-4672-8A68-A600592F3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441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udy Stout" panose="0202090407030B020401" pitchFamily="18" charset="0"/>
              </a:rPr>
              <a:t>TABLE OF CONTENT</a:t>
            </a:r>
            <a:endParaRPr lang="en-US" dirty="0">
              <a:solidFill>
                <a:srgbClr val="6441A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1487DCB1-5D9E-4385-9728-CAA50381F3AC}"/>
              </a:ext>
            </a:extLst>
          </p:cNvPr>
          <p:cNvSpPr>
            <a:spLocks/>
          </p:cNvSpPr>
          <p:nvPr/>
        </p:nvSpPr>
        <p:spPr bwMode="auto">
          <a:xfrm>
            <a:off x="1543090" y="2122530"/>
            <a:ext cx="1089725" cy="835158"/>
          </a:xfrm>
          <a:custGeom>
            <a:avLst/>
            <a:gdLst>
              <a:gd name="T0" fmla="*/ 499 w 626"/>
              <a:gd name="T1" fmla="*/ 462 h 480"/>
              <a:gd name="T2" fmla="*/ 499 w 626"/>
              <a:gd name="T3" fmla="*/ 276 h 480"/>
              <a:gd name="T4" fmla="*/ 528 w 626"/>
              <a:gd name="T5" fmla="*/ 293 h 480"/>
              <a:gd name="T6" fmla="*/ 562 w 626"/>
              <a:gd name="T7" fmla="*/ 303 h 480"/>
              <a:gd name="T8" fmla="*/ 626 w 626"/>
              <a:gd name="T9" fmla="*/ 239 h 480"/>
              <a:gd name="T10" fmla="*/ 562 w 626"/>
              <a:gd name="T11" fmla="*/ 175 h 480"/>
              <a:gd name="T12" fmla="*/ 528 w 626"/>
              <a:gd name="T13" fmla="*/ 184 h 480"/>
              <a:gd name="T14" fmla="*/ 499 w 626"/>
              <a:gd name="T15" fmla="*/ 202 h 480"/>
              <a:gd name="T16" fmla="*/ 499 w 626"/>
              <a:gd name="T17" fmla="*/ 18 h 480"/>
              <a:gd name="T18" fmla="*/ 499 w 626"/>
              <a:gd name="T19" fmla="*/ 0 h 480"/>
              <a:gd name="T20" fmla="*/ 0 w 626"/>
              <a:gd name="T21" fmla="*/ 0 h 480"/>
              <a:gd name="T22" fmla="*/ 0 w 626"/>
              <a:gd name="T23" fmla="*/ 480 h 480"/>
              <a:gd name="T24" fmla="*/ 499 w 626"/>
              <a:gd name="T25" fmla="*/ 480 h 480"/>
              <a:gd name="T26" fmla="*/ 499 w 626"/>
              <a:gd name="T27" fmla="*/ 462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26" h="480">
                <a:moveTo>
                  <a:pt x="499" y="462"/>
                </a:moveTo>
                <a:cubicBezTo>
                  <a:pt x="499" y="276"/>
                  <a:pt x="499" y="276"/>
                  <a:pt x="499" y="276"/>
                </a:cubicBezTo>
                <a:cubicBezTo>
                  <a:pt x="528" y="293"/>
                  <a:pt x="528" y="293"/>
                  <a:pt x="528" y="293"/>
                </a:cubicBezTo>
                <a:cubicBezTo>
                  <a:pt x="538" y="300"/>
                  <a:pt x="550" y="303"/>
                  <a:pt x="562" y="303"/>
                </a:cubicBezTo>
                <a:cubicBezTo>
                  <a:pt x="597" y="303"/>
                  <a:pt x="626" y="274"/>
                  <a:pt x="626" y="239"/>
                </a:cubicBezTo>
                <a:cubicBezTo>
                  <a:pt x="626" y="204"/>
                  <a:pt x="597" y="175"/>
                  <a:pt x="562" y="175"/>
                </a:cubicBezTo>
                <a:cubicBezTo>
                  <a:pt x="550" y="175"/>
                  <a:pt x="538" y="178"/>
                  <a:pt x="528" y="184"/>
                </a:cubicBezTo>
                <a:cubicBezTo>
                  <a:pt x="499" y="202"/>
                  <a:pt x="499" y="202"/>
                  <a:pt x="499" y="202"/>
                </a:cubicBezTo>
                <a:cubicBezTo>
                  <a:pt x="499" y="18"/>
                  <a:pt x="499" y="18"/>
                  <a:pt x="499" y="18"/>
                </a:cubicBezTo>
                <a:cubicBezTo>
                  <a:pt x="499" y="0"/>
                  <a:pt x="499" y="0"/>
                  <a:pt x="49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80"/>
                  <a:pt x="0" y="480"/>
                  <a:pt x="0" y="480"/>
                </a:cubicBezTo>
                <a:cubicBezTo>
                  <a:pt x="499" y="480"/>
                  <a:pt x="499" y="480"/>
                  <a:pt x="499" y="480"/>
                </a:cubicBezTo>
                <a:lnTo>
                  <a:pt x="499" y="462"/>
                </a:lnTo>
                <a:close/>
              </a:path>
            </a:pathLst>
          </a:custGeom>
          <a:solidFill>
            <a:srgbClr val="00C7E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84CD661B-3512-4102-A5DF-E4BF81DC30EB}"/>
              </a:ext>
            </a:extLst>
          </p:cNvPr>
          <p:cNvSpPr>
            <a:spLocks/>
          </p:cNvSpPr>
          <p:nvPr/>
        </p:nvSpPr>
        <p:spPr bwMode="auto">
          <a:xfrm>
            <a:off x="1543090" y="1213507"/>
            <a:ext cx="1089725" cy="869398"/>
          </a:xfrm>
          <a:custGeom>
            <a:avLst/>
            <a:gdLst>
              <a:gd name="T0" fmla="*/ 499 w 626"/>
              <a:gd name="T1" fmla="*/ 482 h 499"/>
              <a:gd name="T2" fmla="*/ 499 w 626"/>
              <a:gd name="T3" fmla="*/ 296 h 499"/>
              <a:gd name="T4" fmla="*/ 528 w 626"/>
              <a:gd name="T5" fmla="*/ 314 h 499"/>
              <a:gd name="T6" fmla="*/ 562 w 626"/>
              <a:gd name="T7" fmla="*/ 323 h 499"/>
              <a:gd name="T8" fmla="*/ 626 w 626"/>
              <a:gd name="T9" fmla="*/ 259 h 499"/>
              <a:gd name="T10" fmla="*/ 562 w 626"/>
              <a:gd name="T11" fmla="*/ 195 h 499"/>
              <a:gd name="T12" fmla="*/ 528 w 626"/>
              <a:gd name="T13" fmla="*/ 205 h 499"/>
              <a:gd name="T14" fmla="*/ 499 w 626"/>
              <a:gd name="T15" fmla="*/ 223 h 499"/>
              <a:gd name="T16" fmla="*/ 499 w 626"/>
              <a:gd name="T17" fmla="*/ 0 h 499"/>
              <a:gd name="T18" fmla="*/ 0 w 626"/>
              <a:gd name="T19" fmla="*/ 0 h 499"/>
              <a:gd name="T20" fmla="*/ 0 w 626"/>
              <a:gd name="T21" fmla="*/ 499 h 499"/>
              <a:gd name="T22" fmla="*/ 499 w 626"/>
              <a:gd name="T23" fmla="*/ 499 h 499"/>
              <a:gd name="T24" fmla="*/ 499 w 626"/>
              <a:gd name="T25" fmla="*/ 482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26" h="499">
                <a:moveTo>
                  <a:pt x="499" y="482"/>
                </a:moveTo>
                <a:cubicBezTo>
                  <a:pt x="499" y="296"/>
                  <a:pt x="499" y="296"/>
                  <a:pt x="499" y="296"/>
                </a:cubicBezTo>
                <a:cubicBezTo>
                  <a:pt x="528" y="314"/>
                  <a:pt x="528" y="314"/>
                  <a:pt x="528" y="314"/>
                </a:cubicBezTo>
                <a:cubicBezTo>
                  <a:pt x="538" y="320"/>
                  <a:pt x="550" y="323"/>
                  <a:pt x="562" y="323"/>
                </a:cubicBezTo>
                <a:cubicBezTo>
                  <a:pt x="597" y="323"/>
                  <a:pt x="626" y="295"/>
                  <a:pt x="626" y="259"/>
                </a:cubicBezTo>
                <a:cubicBezTo>
                  <a:pt x="626" y="224"/>
                  <a:pt x="597" y="195"/>
                  <a:pt x="562" y="195"/>
                </a:cubicBezTo>
                <a:cubicBezTo>
                  <a:pt x="550" y="195"/>
                  <a:pt x="538" y="198"/>
                  <a:pt x="528" y="205"/>
                </a:cubicBezTo>
                <a:cubicBezTo>
                  <a:pt x="499" y="223"/>
                  <a:pt x="499" y="223"/>
                  <a:pt x="499" y="223"/>
                </a:cubicBezTo>
                <a:cubicBezTo>
                  <a:pt x="499" y="0"/>
                  <a:pt x="499" y="0"/>
                  <a:pt x="49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99"/>
                  <a:pt x="0" y="499"/>
                  <a:pt x="0" y="499"/>
                </a:cubicBezTo>
                <a:cubicBezTo>
                  <a:pt x="499" y="499"/>
                  <a:pt x="499" y="499"/>
                  <a:pt x="499" y="499"/>
                </a:cubicBezTo>
                <a:lnTo>
                  <a:pt x="499" y="482"/>
                </a:lnTo>
                <a:close/>
              </a:path>
            </a:pathLst>
          </a:custGeom>
          <a:solidFill>
            <a:srgbClr val="FF36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1" name="Freeform 7">
            <a:extLst>
              <a:ext uri="{FF2B5EF4-FFF2-40B4-BE49-F238E27FC236}">
                <a16:creationId xmlns:a16="http://schemas.microsoft.com/office/drawing/2014/main" id="{629BC58C-276B-48D9-9B4E-71851777030F}"/>
              </a:ext>
            </a:extLst>
          </p:cNvPr>
          <p:cNvSpPr>
            <a:spLocks/>
          </p:cNvSpPr>
          <p:nvPr/>
        </p:nvSpPr>
        <p:spPr bwMode="auto">
          <a:xfrm>
            <a:off x="1543090" y="2997313"/>
            <a:ext cx="1089725" cy="836647"/>
          </a:xfrm>
          <a:custGeom>
            <a:avLst/>
            <a:gdLst>
              <a:gd name="T0" fmla="*/ 499 w 626"/>
              <a:gd name="T1" fmla="*/ 462 h 481"/>
              <a:gd name="T2" fmla="*/ 499 w 626"/>
              <a:gd name="T3" fmla="*/ 275 h 481"/>
              <a:gd name="T4" fmla="*/ 528 w 626"/>
              <a:gd name="T5" fmla="*/ 293 h 481"/>
              <a:gd name="T6" fmla="*/ 562 w 626"/>
              <a:gd name="T7" fmla="*/ 303 h 481"/>
              <a:gd name="T8" fmla="*/ 626 w 626"/>
              <a:gd name="T9" fmla="*/ 239 h 481"/>
              <a:gd name="T10" fmla="*/ 562 w 626"/>
              <a:gd name="T11" fmla="*/ 174 h 481"/>
              <a:gd name="T12" fmla="*/ 528 w 626"/>
              <a:gd name="T13" fmla="*/ 184 h 481"/>
              <a:gd name="T14" fmla="*/ 499 w 626"/>
              <a:gd name="T15" fmla="*/ 202 h 481"/>
              <a:gd name="T16" fmla="*/ 499 w 626"/>
              <a:gd name="T17" fmla="*/ 17 h 481"/>
              <a:gd name="T18" fmla="*/ 499 w 626"/>
              <a:gd name="T19" fmla="*/ 0 h 481"/>
              <a:gd name="T20" fmla="*/ 0 w 626"/>
              <a:gd name="T21" fmla="*/ 0 h 481"/>
              <a:gd name="T22" fmla="*/ 0 w 626"/>
              <a:gd name="T23" fmla="*/ 481 h 481"/>
              <a:gd name="T24" fmla="*/ 499 w 626"/>
              <a:gd name="T25" fmla="*/ 481 h 481"/>
              <a:gd name="T26" fmla="*/ 499 w 626"/>
              <a:gd name="T27" fmla="*/ 462 h 4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26" h="481">
                <a:moveTo>
                  <a:pt x="499" y="462"/>
                </a:moveTo>
                <a:cubicBezTo>
                  <a:pt x="499" y="275"/>
                  <a:pt x="499" y="275"/>
                  <a:pt x="499" y="275"/>
                </a:cubicBezTo>
                <a:cubicBezTo>
                  <a:pt x="528" y="293"/>
                  <a:pt x="528" y="293"/>
                  <a:pt x="528" y="293"/>
                </a:cubicBezTo>
                <a:cubicBezTo>
                  <a:pt x="538" y="299"/>
                  <a:pt x="550" y="303"/>
                  <a:pt x="562" y="303"/>
                </a:cubicBezTo>
                <a:cubicBezTo>
                  <a:pt x="597" y="303"/>
                  <a:pt x="626" y="274"/>
                  <a:pt x="626" y="239"/>
                </a:cubicBezTo>
                <a:cubicBezTo>
                  <a:pt x="626" y="203"/>
                  <a:pt x="597" y="174"/>
                  <a:pt x="562" y="174"/>
                </a:cubicBezTo>
                <a:cubicBezTo>
                  <a:pt x="550" y="174"/>
                  <a:pt x="538" y="178"/>
                  <a:pt x="528" y="184"/>
                </a:cubicBezTo>
                <a:cubicBezTo>
                  <a:pt x="499" y="202"/>
                  <a:pt x="499" y="202"/>
                  <a:pt x="499" y="202"/>
                </a:cubicBezTo>
                <a:cubicBezTo>
                  <a:pt x="499" y="17"/>
                  <a:pt x="499" y="17"/>
                  <a:pt x="499" y="17"/>
                </a:cubicBezTo>
                <a:cubicBezTo>
                  <a:pt x="499" y="0"/>
                  <a:pt x="499" y="0"/>
                  <a:pt x="49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81"/>
                  <a:pt x="0" y="481"/>
                  <a:pt x="0" y="481"/>
                </a:cubicBezTo>
                <a:cubicBezTo>
                  <a:pt x="499" y="481"/>
                  <a:pt x="499" y="481"/>
                  <a:pt x="499" y="481"/>
                </a:cubicBezTo>
                <a:lnTo>
                  <a:pt x="499" y="462"/>
                </a:lnTo>
                <a:close/>
              </a:path>
            </a:pathLst>
          </a:custGeom>
          <a:solidFill>
            <a:srgbClr val="FFB92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8">
            <a:extLst>
              <a:ext uri="{FF2B5EF4-FFF2-40B4-BE49-F238E27FC236}">
                <a16:creationId xmlns:a16="http://schemas.microsoft.com/office/drawing/2014/main" id="{9B52917D-FEDB-4172-950A-7916BA11DDC1}"/>
              </a:ext>
            </a:extLst>
          </p:cNvPr>
          <p:cNvSpPr>
            <a:spLocks/>
          </p:cNvSpPr>
          <p:nvPr/>
        </p:nvSpPr>
        <p:spPr bwMode="auto">
          <a:xfrm>
            <a:off x="1543090" y="3899462"/>
            <a:ext cx="1089725" cy="835158"/>
          </a:xfrm>
          <a:custGeom>
            <a:avLst/>
            <a:gdLst>
              <a:gd name="T0" fmla="*/ 499 w 626"/>
              <a:gd name="T1" fmla="*/ 460 h 480"/>
              <a:gd name="T2" fmla="*/ 499 w 626"/>
              <a:gd name="T3" fmla="*/ 274 h 480"/>
              <a:gd name="T4" fmla="*/ 528 w 626"/>
              <a:gd name="T5" fmla="*/ 292 h 480"/>
              <a:gd name="T6" fmla="*/ 562 w 626"/>
              <a:gd name="T7" fmla="*/ 301 h 480"/>
              <a:gd name="T8" fmla="*/ 626 w 626"/>
              <a:gd name="T9" fmla="*/ 237 h 480"/>
              <a:gd name="T10" fmla="*/ 562 w 626"/>
              <a:gd name="T11" fmla="*/ 173 h 480"/>
              <a:gd name="T12" fmla="*/ 528 w 626"/>
              <a:gd name="T13" fmla="*/ 183 h 480"/>
              <a:gd name="T14" fmla="*/ 499 w 626"/>
              <a:gd name="T15" fmla="*/ 201 h 480"/>
              <a:gd name="T16" fmla="*/ 499 w 626"/>
              <a:gd name="T17" fmla="*/ 16 h 480"/>
              <a:gd name="T18" fmla="*/ 499 w 626"/>
              <a:gd name="T19" fmla="*/ 0 h 480"/>
              <a:gd name="T20" fmla="*/ 0 w 626"/>
              <a:gd name="T21" fmla="*/ 0 h 480"/>
              <a:gd name="T22" fmla="*/ 0 w 626"/>
              <a:gd name="T23" fmla="*/ 480 h 480"/>
              <a:gd name="T24" fmla="*/ 499 w 626"/>
              <a:gd name="T25" fmla="*/ 480 h 480"/>
              <a:gd name="T26" fmla="*/ 499 w 626"/>
              <a:gd name="T27" fmla="*/ 460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26" h="480">
                <a:moveTo>
                  <a:pt x="499" y="460"/>
                </a:moveTo>
                <a:cubicBezTo>
                  <a:pt x="499" y="274"/>
                  <a:pt x="499" y="274"/>
                  <a:pt x="499" y="274"/>
                </a:cubicBezTo>
                <a:cubicBezTo>
                  <a:pt x="528" y="292"/>
                  <a:pt x="528" y="292"/>
                  <a:pt x="528" y="292"/>
                </a:cubicBezTo>
                <a:cubicBezTo>
                  <a:pt x="538" y="298"/>
                  <a:pt x="550" y="301"/>
                  <a:pt x="562" y="301"/>
                </a:cubicBezTo>
                <a:cubicBezTo>
                  <a:pt x="597" y="301"/>
                  <a:pt x="626" y="273"/>
                  <a:pt x="626" y="237"/>
                </a:cubicBezTo>
                <a:cubicBezTo>
                  <a:pt x="626" y="202"/>
                  <a:pt x="597" y="173"/>
                  <a:pt x="562" y="173"/>
                </a:cubicBezTo>
                <a:cubicBezTo>
                  <a:pt x="550" y="173"/>
                  <a:pt x="538" y="176"/>
                  <a:pt x="528" y="183"/>
                </a:cubicBezTo>
                <a:cubicBezTo>
                  <a:pt x="499" y="201"/>
                  <a:pt x="499" y="201"/>
                  <a:pt x="499" y="201"/>
                </a:cubicBezTo>
                <a:cubicBezTo>
                  <a:pt x="499" y="16"/>
                  <a:pt x="499" y="16"/>
                  <a:pt x="499" y="16"/>
                </a:cubicBezTo>
                <a:cubicBezTo>
                  <a:pt x="499" y="0"/>
                  <a:pt x="499" y="0"/>
                  <a:pt x="49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80"/>
                  <a:pt x="0" y="480"/>
                  <a:pt x="0" y="480"/>
                </a:cubicBezTo>
                <a:cubicBezTo>
                  <a:pt x="499" y="480"/>
                  <a:pt x="499" y="480"/>
                  <a:pt x="499" y="480"/>
                </a:cubicBezTo>
                <a:lnTo>
                  <a:pt x="499" y="460"/>
                </a:lnTo>
                <a:close/>
              </a:path>
            </a:pathLst>
          </a:custGeom>
          <a:solidFill>
            <a:srgbClr val="24B6A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9">
            <a:extLst>
              <a:ext uri="{FF2B5EF4-FFF2-40B4-BE49-F238E27FC236}">
                <a16:creationId xmlns:a16="http://schemas.microsoft.com/office/drawing/2014/main" id="{1250302E-9017-4610-A553-58E4C83F4899}"/>
              </a:ext>
            </a:extLst>
          </p:cNvPr>
          <p:cNvSpPr>
            <a:spLocks/>
          </p:cNvSpPr>
          <p:nvPr/>
        </p:nvSpPr>
        <p:spPr bwMode="auto">
          <a:xfrm>
            <a:off x="2477991" y="3899462"/>
            <a:ext cx="3569892" cy="1055485"/>
          </a:xfrm>
          <a:custGeom>
            <a:avLst/>
            <a:gdLst>
              <a:gd name="T0" fmla="*/ 860 w 2051"/>
              <a:gd name="T1" fmla="*/ 25 h 607"/>
              <a:gd name="T2" fmla="*/ 758 w 2051"/>
              <a:gd name="T3" fmla="*/ 127 h 607"/>
              <a:gd name="T4" fmla="*/ 656 w 2051"/>
              <a:gd name="T5" fmla="*/ 25 h 607"/>
              <a:gd name="T6" fmla="*/ 660 w 2051"/>
              <a:gd name="T7" fmla="*/ 0 h 607"/>
              <a:gd name="T8" fmla="*/ 0 w 2051"/>
              <a:gd name="T9" fmla="*/ 0 h 607"/>
              <a:gd name="T10" fmla="*/ 0 w 2051"/>
              <a:gd name="T11" fmla="*/ 16 h 607"/>
              <a:gd name="T12" fmla="*/ 0 w 2051"/>
              <a:gd name="T13" fmla="*/ 139 h 607"/>
              <a:gd name="T14" fmla="*/ 25 w 2051"/>
              <a:gd name="T15" fmla="*/ 136 h 607"/>
              <a:gd name="T16" fmla="*/ 126 w 2051"/>
              <a:gd name="T17" fmla="*/ 237 h 607"/>
              <a:gd name="T18" fmla="*/ 25 w 2051"/>
              <a:gd name="T19" fmla="*/ 339 h 607"/>
              <a:gd name="T20" fmla="*/ 0 w 2051"/>
              <a:gd name="T21" fmla="*/ 336 h 607"/>
              <a:gd name="T22" fmla="*/ 0 w 2051"/>
              <a:gd name="T23" fmla="*/ 460 h 607"/>
              <a:gd name="T24" fmla="*/ 0 w 2051"/>
              <a:gd name="T25" fmla="*/ 480 h 607"/>
              <a:gd name="T26" fmla="*/ 1239 w 2051"/>
              <a:gd name="T27" fmla="*/ 480 h 607"/>
              <a:gd name="T28" fmla="*/ 1221 w 2051"/>
              <a:gd name="T29" fmla="*/ 509 h 607"/>
              <a:gd name="T30" fmla="*/ 1212 w 2051"/>
              <a:gd name="T31" fmla="*/ 543 h 607"/>
              <a:gd name="T32" fmla="*/ 1276 w 2051"/>
              <a:gd name="T33" fmla="*/ 607 h 607"/>
              <a:gd name="T34" fmla="*/ 1340 w 2051"/>
              <a:gd name="T35" fmla="*/ 543 h 607"/>
              <a:gd name="T36" fmla="*/ 1330 w 2051"/>
              <a:gd name="T37" fmla="*/ 509 h 607"/>
              <a:gd name="T38" fmla="*/ 1313 w 2051"/>
              <a:gd name="T39" fmla="*/ 480 h 607"/>
              <a:gd name="T40" fmla="*/ 2051 w 2051"/>
              <a:gd name="T41" fmla="*/ 480 h 607"/>
              <a:gd name="T42" fmla="*/ 2051 w 2051"/>
              <a:gd name="T43" fmla="*/ 0 h 607"/>
              <a:gd name="T44" fmla="*/ 857 w 2051"/>
              <a:gd name="T45" fmla="*/ 0 h 607"/>
              <a:gd name="T46" fmla="*/ 860 w 2051"/>
              <a:gd name="T47" fmla="*/ 25 h 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051" h="607">
                <a:moveTo>
                  <a:pt x="860" y="25"/>
                </a:moveTo>
                <a:cubicBezTo>
                  <a:pt x="860" y="81"/>
                  <a:pt x="814" y="127"/>
                  <a:pt x="758" y="127"/>
                </a:cubicBezTo>
                <a:cubicBezTo>
                  <a:pt x="702" y="127"/>
                  <a:pt x="656" y="81"/>
                  <a:pt x="656" y="25"/>
                </a:cubicBezTo>
                <a:cubicBezTo>
                  <a:pt x="656" y="17"/>
                  <a:pt x="658" y="8"/>
                  <a:pt x="66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39"/>
                  <a:pt x="0" y="139"/>
                  <a:pt x="0" y="139"/>
                </a:cubicBezTo>
                <a:cubicBezTo>
                  <a:pt x="8" y="137"/>
                  <a:pt x="16" y="136"/>
                  <a:pt x="25" y="136"/>
                </a:cubicBezTo>
                <a:cubicBezTo>
                  <a:pt x="81" y="136"/>
                  <a:pt x="126" y="181"/>
                  <a:pt x="126" y="237"/>
                </a:cubicBezTo>
                <a:cubicBezTo>
                  <a:pt x="126" y="293"/>
                  <a:pt x="81" y="339"/>
                  <a:pt x="25" y="339"/>
                </a:cubicBezTo>
                <a:cubicBezTo>
                  <a:pt x="16" y="339"/>
                  <a:pt x="8" y="338"/>
                  <a:pt x="0" y="336"/>
                </a:cubicBezTo>
                <a:cubicBezTo>
                  <a:pt x="0" y="460"/>
                  <a:pt x="0" y="460"/>
                  <a:pt x="0" y="460"/>
                </a:cubicBezTo>
                <a:cubicBezTo>
                  <a:pt x="0" y="480"/>
                  <a:pt x="0" y="480"/>
                  <a:pt x="0" y="480"/>
                </a:cubicBezTo>
                <a:cubicBezTo>
                  <a:pt x="1239" y="480"/>
                  <a:pt x="1239" y="480"/>
                  <a:pt x="1239" y="480"/>
                </a:cubicBezTo>
                <a:cubicBezTo>
                  <a:pt x="1221" y="509"/>
                  <a:pt x="1221" y="509"/>
                  <a:pt x="1221" y="509"/>
                </a:cubicBezTo>
                <a:cubicBezTo>
                  <a:pt x="1215" y="519"/>
                  <a:pt x="1212" y="531"/>
                  <a:pt x="1212" y="543"/>
                </a:cubicBezTo>
                <a:cubicBezTo>
                  <a:pt x="1212" y="578"/>
                  <a:pt x="1240" y="607"/>
                  <a:pt x="1276" y="607"/>
                </a:cubicBezTo>
                <a:cubicBezTo>
                  <a:pt x="1311" y="607"/>
                  <a:pt x="1340" y="578"/>
                  <a:pt x="1340" y="543"/>
                </a:cubicBezTo>
                <a:cubicBezTo>
                  <a:pt x="1340" y="531"/>
                  <a:pt x="1337" y="519"/>
                  <a:pt x="1330" y="509"/>
                </a:cubicBezTo>
                <a:cubicBezTo>
                  <a:pt x="1313" y="480"/>
                  <a:pt x="1313" y="480"/>
                  <a:pt x="1313" y="480"/>
                </a:cubicBezTo>
                <a:cubicBezTo>
                  <a:pt x="2051" y="480"/>
                  <a:pt x="2051" y="480"/>
                  <a:pt x="2051" y="480"/>
                </a:cubicBezTo>
                <a:cubicBezTo>
                  <a:pt x="2051" y="0"/>
                  <a:pt x="2051" y="0"/>
                  <a:pt x="2051" y="0"/>
                </a:cubicBezTo>
                <a:cubicBezTo>
                  <a:pt x="857" y="0"/>
                  <a:pt x="857" y="0"/>
                  <a:pt x="857" y="0"/>
                </a:cubicBezTo>
                <a:cubicBezTo>
                  <a:pt x="859" y="8"/>
                  <a:pt x="860" y="17"/>
                  <a:pt x="860" y="25"/>
                </a:cubicBezTo>
                <a:close/>
              </a:path>
            </a:pathLst>
          </a:custGeom>
          <a:solidFill>
            <a:srgbClr val="24B6A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4" name="Freeform 10">
            <a:extLst>
              <a:ext uri="{FF2B5EF4-FFF2-40B4-BE49-F238E27FC236}">
                <a16:creationId xmlns:a16="http://schemas.microsoft.com/office/drawing/2014/main" id="{42995F21-852E-4266-90B4-D506BF814F42}"/>
              </a:ext>
            </a:extLst>
          </p:cNvPr>
          <p:cNvSpPr>
            <a:spLocks/>
          </p:cNvSpPr>
          <p:nvPr/>
        </p:nvSpPr>
        <p:spPr bwMode="auto">
          <a:xfrm>
            <a:off x="2477991" y="2131156"/>
            <a:ext cx="3569892" cy="1055485"/>
          </a:xfrm>
          <a:custGeom>
            <a:avLst/>
            <a:gdLst>
              <a:gd name="T0" fmla="*/ 1895 w 2051"/>
              <a:gd name="T1" fmla="*/ 25 h 606"/>
              <a:gd name="T2" fmla="*/ 1793 w 2051"/>
              <a:gd name="T3" fmla="*/ 126 h 606"/>
              <a:gd name="T4" fmla="*/ 1692 w 2051"/>
              <a:gd name="T5" fmla="*/ 25 h 606"/>
              <a:gd name="T6" fmla="*/ 1695 w 2051"/>
              <a:gd name="T7" fmla="*/ 0 h 606"/>
              <a:gd name="T8" fmla="*/ 0 w 2051"/>
              <a:gd name="T9" fmla="*/ 0 h 606"/>
              <a:gd name="T10" fmla="*/ 0 w 2051"/>
              <a:gd name="T11" fmla="*/ 18 h 606"/>
              <a:gd name="T12" fmla="*/ 0 w 2051"/>
              <a:gd name="T13" fmla="*/ 140 h 606"/>
              <a:gd name="T14" fmla="*/ 25 w 2051"/>
              <a:gd name="T15" fmla="*/ 137 h 606"/>
              <a:gd name="T16" fmla="*/ 126 w 2051"/>
              <a:gd name="T17" fmla="*/ 239 h 606"/>
              <a:gd name="T18" fmla="*/ 25 w 2051"/>
              <a:gd name="T19" fmla="*/ 341 h 606"/>
              <a:gd name="T20" fmla="*/ 0 w 2051"/>
              <a:gd name="T21" fmla="*/ 338 h 606"/>
              <a:gd name="T22" fmla="*/ 0 w 2051"/>
              <a:gd name="T23" fmla="*/ 462 h 606"/>
              <a:gd name="T24" fmla="*/ 0 w 2051"/>
              <a:gd name="T25" fmla="*/ 480 h 606"/>
              <a:gd name="T26" fmla="*/ 1239 w 2051"/>
              <a:gd name="T27" fmla="*/ 480 h 606"/>
              <a:gd name="T28" fmla="*/ 1221 w 2051"/>
              <a:gd name="T29" fmla="*/ 509 h 606"/>
              <a:gd name="T30" fmla="*/ 1212 w 2051"/>
              <a:gd name="T31" fmla="*/ 542 h 606"/>
              <a:gd name="T32" fmla="*/ 1276 w 2051"/>
              <a:gd name="T33" fmla="*/ 606 h 606"/>
              <a:gd name="T34" fmla="*/ 1340 w 2051"/>
              <a:gd name="T35" fmla="*/ 542 h 606"/>
              <a:gd name="T36" fmla="*/ 1330 w 2051"/>
              <a:gd name="T37" fmla="*/ 509 h 606"/>
              <a:gd name="T38" fmla="*/ 1313 w 2051"/>
              <a:gd name="T39" fmla="*/ 480 h 606"/>
              <a:gd name="T40" fmla="*/ 2051 w 2051"/>
              <a:gd name="T41" fmla="*/ 480 h 606"/>
              <a:gd name="T42" fmla="*/ 2051 w 2051"/>
              <a:gd name="T43" fmla="*/ 0 h 606"/>
              <a:gd name="T44" fmla="*/ 1892 w 2051"/>
              <a:gd name="T45" fmla="*/ 0 h 606"/>
              <a:gd name="T46" fmla="*/ 1895 w 2051"/>
              <a:gd name="T47" fmla="*/ 25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051" h="606">
                <a:moveTo>
                  <a:pt x="1895" y="25"/>
                </a:moveTo>
                <a:cubicBezTo>
                  <a:pt x="1895" y="81"/>
                  <a:pt x="1850" y="126"/>
                  <a:pt x="1793" y="126"/>
                </a:cubicBezTo>
                <a:cubicBezTo>
                  <a:pt x="1737" y="126"/>
                  <a:pt x="1692" y="81"/>
                  <a:pt x="1692" y="25"/>
                </a:cubicBezTo>
                <a:cubicBezTo>
                  <a:pt x="1692" y="16"/>
                  <a:pt x="1693" y="8"/>
                  <a:pt x="169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40"/>
                  <a:pt x="0" y="140"/>
                  <a:pt x="0" y="140"/>
                </a:cubicBezTo>
                <a:cubicBezTo>
                  <a:pt x="8" y="138"/>
                  <a:pt x="16" y="137"/>
                  <a:pt x="25" y="137"/>
                </a:cubicBezTo>
                <a:cubicBezTo>
                  <a:pt x="81" y="137"/>
                  <a:pt x="126" y="183"/>
                  <a:pt x="126" y="239"/>
                </a:cubicBezTo>
                <a:cubicBezTo>
                  <a:pt x="126" y="295"/>
                  <a:pt x="81" y="341"/>
                  <a:pt x="25" y="341"/>
                </a:cubicBezTo>
                <a:cubicBezTo>
                  <a:pt x="16" y="341"/>
                  <a:pt x="8" y="340"/>
                  <a:pt x="0" y="338"/>
                </a:cubicBezTo>
                <a:cubicBezTo>
                  <a:pt x="0" y="462"/>
                  <a:pt x="0" y="462"/>
                  <a:pt x="0" y="462"/>
                </a:cubicBezTo>
                <a:cubicBezTo>
                  <a:pt x="0" y="480"/>
                  <a:pt x="0" y="480"/>
                  <a:pt x="0" y="480"/>
                </a:cubicBezTo>
                <a:cubicBezTo>
                  <a:pt x="1239" y="480"/>
                  <a:pt x="1239" y="480"/>
                  <a:pt x="1239" y="480"/>
                </a:cubicBezTo>
                <a:cubicBezTo>
                  <a:pt x="1221" y="509"/>
                  <a:pt x="1221" y="509"/>
                  <a:pt x="1221" y="509"/>
                </a:cubicBezTo>
                <a:cubicBezTo>
                  <a:pt x="1215" y="519"/>
                  <a:pt x="1212" y="530"/>
                  <a:pt x="1212" y="542"/>
                </a:cubicBezTo>
                <a:cubicBezTo>
                  <a:pt x="1212" y="578"/>
                  <a:pt x="1240" y="606"/>
                  <a:pt x="1276" y="606"/>
                </a:cubicBezTo>
                <a:cubicBezTo>
                  <a:pt x="1311" y="606"/>
                  <a:pt x="1340" y="578"/>
                  <a:pt x="1340" y="542"/>
                </a:cubicBezTo>
                <a:cubicBezTo>
                  <a:pt x="1340" y="530"/>
                  <a:pt x="1337" y="519"/>
                  <a:pt x="1330" y="509"/>
                </a:cubicBezTo>
                <a:cubicBezTo>
                  <a:pt x="1313" y="480"/>
                  <a:pt x="1313" y="480"/>
                  <a:pt x="1313" y="480"/>
                </a:cubicBezTo>
                <a:cubicBezTo>
                  <a:pt x="2051" y="480"/>
                  <a:pt x="2051" y="480"/>
                  <a:pt x="2051" y="480"/>
                </a:cubicBezTo>
                <a:cubicBezTo>
                  <a:pt x="2051" y="0"/>
                  <a:pt x="2051" y="0"/>
                  <a:pt x="2051" y="0"/>
                </a:cubicBezTo>
                <a:cubicBezTo>
                  <a:pt x="1892" y="0"/>
                  <a:pt x="1892" y="0"/>
                  <a:pt x="1892" y="0"/>
                </a:cubicBezTo>
                <a:cubicBezTo>
                  <a:pt x="1894" y="8"/>
                  <a:pt x="1895" y="16"/>
                  <a:pt x="1895" y="25"/>
                </a:cubicBezTo>
                <a:close/>
              </a:path>
            </a:pathLst>
          </a:custGeom>
          <a:solidFill>
            <a:srgbClr val="00C7E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11">
            <a:extLst>
              <a:ext uri="{FF2B5EF4-FFF2-40B4-BE49-F238E27FC236}">
                <a16:creationId xmlns:a16="http://schemas.microsoft.com/office/drawing/2014/main" id="{BCC21676-3DF8-41C7-98B4-4C9D690856CF}"/>
              </a:ext>
            </a:extLst>
          </p:cNvPr>
          <p:cNvSpPr>
            <a:spLocks/>
          </p:cNvSpPr>
          <p:nvPr/>
        </p:nvSpPr>
        <p:spPr bwMode="auto">
          <a:xfrm>
            <a:off x="2477991" y="1213507"/>
            <a:ext cx="3569892" cy="1089725"/>
          </a:xfrm>
          <a:custGeom>
            <a:avLst/>
            <a:gdLst>
              <a:gd name="T0" fmla="*/ 25 w 2051"/>
              <a:gd name="T1" fmla="*/ 157 h 626"/>
              <a:gd name="T2" fmla="*/ 126 w 2051"/>
              <a:gd name="T3" fmla="*/ 259 h 626"/>
              <a:gd name="T4" fmla="*/ 25 w 2051"/>
              <a:gd name="T5" fmla="*/ 361 h 626"/>
              <a:gd name="T6" fmla="*/ 0 w 2051"/>
              <a:gd name="T7" fmla="*/ 358 h 626"/>
              <a:gd name="T8" fmla="*/ 0 w 2051"/>
              <a:gd name="T9" fmla="*/ 482 h 626"/>
              <a:gd name="T10" fmla="*/ 0 w 2051"/>
              <a:gd name="T11" fmla="*/ 499 h 626"/>
              <a:gd name="T12" fmla="*/ 1757 w 2051"/>
              <a:gd name="T13" fmla="*/ 499 h 626"/>
              <a:gd name="T14" fmla="*/ 1739 w 2051"/>
              <a:gd name="T15" fmla="*/ 528 h 626"/>
              <a:gd name="T16" fmla="*/ 1729 w 2051"/>
              <a:gd name="T17" fmla="*/ 562 h 626"/>
              <a:gd name="T18" fmla="*/ 1793 w 2051"/>
              <a:gd name="T19" fmla="*/ 626 h 626"/>
              <a:gd name="T20" fmla="*/ 1858 w 2051"/>
              <a:gd name="T21" fmla="*/ 562 h 626"/>
              <a:gd name="T22" fmla="*/ 1848 w 2051"/>
              <a:gd name="T23" fmla="*/ 528 h 626"/>
              <a:gd name="T24" fmla="*/ 1830 w 2051"/>
              <a:gd name="T25" fmla="*/ 499 h 626"/>
              <a:gd name="T26" fmla="*/ 2051 w 2051"/>
              <a:gd name="T27" fmla="*/ 499 h 626"/>
              <a:gd name="T28" fmla="*/ 2051 w 2051"/>
              <a:gd name="T29" fmla="*/ 0 h 626"/>
              <a:gd name="T30" fmla="*/ 1534 w 2051"/>
              <a:gd name="T31" fmla="*/ 0 h 626"/>
              <a:gd name="T32" fmla="*/ 1016 w 2051"/>
              <a:gd name="T33" fmla="*/ 0 h 626"/>
              <a:gd name="T34" fmla="*/ 499 w 2051"/>
              <a:gd name="T35" fmla="*/ 0 h 626"/>
              <a:gd name="T36" fmla="*/ 0 w 2051"/>
              <a:gd name="T37" fmla="*/ 0 h 626"/>
              <a:gd name="T38" fmla="*/ 0 w 2051"/>
              <a:gd name="T39" fmla="*/ 161 h 626"/>
              <a:gd name="T40" fmla="*/ 25 w 2051"/>
              <a:gd name="T41" fmla="*/ 157 h 6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051" h="626">
                <a:moveTo>
                  <a:pt x="25" y="157"/>
                </a:moveTo>
                <a:cubicBezTo>
                  <a:pt x="81" y="157"/>
                  <a:pt x="126" y="203"/>
                  <a:pt x="126" y="259"/>
                </a:cubicBezTo>
                <a:cubicBezTo>
                  <a:pt x="126" y="315"/>
                  <a:pt x="81" y="361"/>
                  <a:pt x="25" y="361"/>
                </a:cubicBezTo>
                <a:cubicBezTo>
                  <a:pt x="16" y="361"/>
                  <a:pt x="8" y="360"/>
                  <a:pt x="0" y="358"/>
                </a:cubicBezTo>
                <a:cubicBezTo>
                  <a:pt x="0" y="482"/>
                  <a:pt x="0" y="482"/>
                  <a:pt x="0" y="482"/>
                </a:cubicBezTo>
                <a:cubicBezTo>
                  <a:pt x="0" y="499"/>
                  <a:pt x="0" y="499"/>
                  <a:pt x="0" y="499"/>
                </a:cubicBezTo>
                <a:cubicBezTo>
                  <a:pt x="1757" y="499"/>
                  <a:pt x="1757" y="499"/>
                  <a:pt x="1757" y="499"/>
                </a:cubicBezTo>
                <a:cubicBezTo>
                  <a:pt x="1739" y="528"/>
                  <a:pt x="1739" y="528"/>
                  <a:pt x="1739" y="528"/>
                </a:cubicBezTo>
                <a:cubicBezTo>
                  <a:pt x="1733" y="538"/>
                  <a:pt x="1729" y="550"/>
                  <a:pt x="1729" y="562"/>
                </a:cubicBezTo>
                <a:cubicBezTo>
                  <a:pt x="1729" y="597"/>
                  <a:pt x="1758" y="626"/>
                  <a:pt x="1793" y="626"/>
                </a:cubicBezTo>
                <a:cubicBezTo>
                  <a:pt x="1829" y="626"/>
                  <a:pt x="1858" y="597"/>
                  <a:pt x="1858" y="562"/>
                </a:cubicBezTo>
                <a:cubicBezTo>
                  <a:pt x="1858" y="550"/>
                  <a:pt x="1854" y="538"/>
                  <a:pt x="1848" y="528"/>
                </a:cubicBezTo>
                <a:cubicBezTo>
                  <a:pt x="1830" y="499"/>
                  <a:pt x="1830" y="499"/>
                  <a:pt x="1830" y="499"/>
                </a:cubicBezTo>
                <a:cubicBezTo>
                  <a:pt x="2051" y="499"/>
                  <a:pt x="2051" y="499"/>
                  <a:pt x="2051" y="499"/>
                </a:cubicBezTo>
                <a:cubicBezTo>
                  <a:pt x="2051" y="0"/>
                  <a:pt x="2051" y="0"/>
                  <a:pt x="2051" y="0"/>
                </a:cubicBezTo>
                <a:cubicBezTo>
                  <a:pt x="1534" y="0"/>
                  <a:pt x="1534" y="0"/>
                  <a:pt x="1534" y="0"/>
                </a:cubicBezTo>
                <a:cubicBezTo>
                  <a:pt x="1016" y="0"/>
                  <a:pt x="1016" y="0"/>
                  <a:pt x="1016" y="0"/>
                </a:cubicBezTo>
                <a:cubicBezTo>
                  <a:pt x="499" y="0"/>
                  <a:pt x="499" y="0"/>
                  <a:pt x="49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1"/>
                  <a:pt x="0" y="161"/>
                  <a:pt x="0" y="161"/>
                </a:cubicBezTo>
                <a:cubicBezTo>
                  <a:pt x="8" y="159"/>
                  <a:pt x="16" y="157"/>
                  <a:pt x="25" y="157"/>
                </a:cubicBezTo>
                <a:close/>
              </a:path>
            </a:pathLst>
          </a:custGeom>
          <a:solidFill>
            <a:srgbClr val="FF36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Freeform 12">
            <a:extLst>
              <a:ext uri="{FF2B5EF4-FFF2-40B4-BE49-F238E27FC236}">
                <a16:creationId xmlns:a16="http://schemas.microsoft.com/office/drawing/2014/main" id="{38204C25-B73D-454D-83B8-ED5FC0FD5186}"/>
              </a:ext>
            </a:extLst>
          </p:cNvPr>
          <p:cNvSpPr>
            <a:spLocks/>
          </p:cNvSpPr>
          <p:nvPr/>
        </p:nvSpPr>
        <p:spPr bwMode="auto">
          <a:xfrm>
            <a:off x="2477991" y="2997313"/>
            <a:ext cx="3569892" cy="1056974"/>
          </a:xfrm>
          <a:custGeom>
            <a:avLst/>
            <a:gdLst>
              <a:gd name="T0" fmla="*/ 1378 w 2051"/>
              <a:gd name="T1" fmla="*/ 25 h 607"/>
              <a:gd name="T2" fmla="*/ 1276 w 2051"/>
              <a:gd name="T3" fmla="*/ 127 h 607"/>
              <a:gd name="T4" fmla="*/ 1174 w 2051"/>
              <a:gd name="T5" fmla="*/ 25 h 607"/>
              <a:gd name="T6" fmla="*/ 1177 w 2051"/>
              <a:gd name="T7" fmla="*/ 0 h 607"/>
              <a:gd name="T8" fmla="*/ 0 w 2051"/>
              <a:gd name="T9" fmla="*/ 0 h 607"/>
              <a:gd name="T10" fmla="*/ 0 w 2051"/>
              <a:gd name="T11" fmla="*/ 17 h 607"/>
              <a:gd name="T12" fmla="*/ 0 w 2051"/>
              <a:gd name="T13" fmla="*/ 140 h 607"/>
              <a:gd name="T14" fmla="*/ 25 w 2051"/>
              <a:gd name="T15" fmla="*/ 137 h 607"/>
              <a:gd name="T16" fmla="*/ 126 w 2051"/>
              <a:gd name="T17" fmla="*/ 239 h 607"/>
              <a:gd name="T18" fmla="*/ 25 w 2051"/>
              <a:gd name="T19" fmla="*/ 340 h 607"/>
              <a:gd name="T20" fmla="*/ 0 w 2051"/>
              <a:gd name="T21" fmla="*/ 337 h 607"/>
              <a:gd name="T22" fmla="*/ 0 w 2051"/>
              <a:gd name="T23" fmla="*/ 462 h 607"/>
              <a:gd name="T24" fmla="*/ 0 w 2051"/>
              <a:gd name="T25" fmla="*/ 481 h 607"/>
              <a:gd name="T26" fmla="*/ 722 w 2051"/>
              <a:gd name="T27" fmla="*/ 481 h 607"/>
              <a:gd name="T28" fmla="*/ 704 w 2051"/>
              <a:gd name="T29" fmla="*/ 509 h 607"/>
              <a:gd name="T30" fmla="*/ 694 w 2051"/>
              <a:gd name="T31" fmla="*/ 543 h 607"/>
              <a:gd name="T32" fmla="*/ 758 w 2051"/>
              <a:gd name="T33" fmla="*/ 607 h 607"/>
              <a:gd name="T34" fmla="*/ 822 w 2051"/>
              <a:gd name="T35" fmla="*/ 543 h 607"/>
              <a:gd name="T36" fmla="*/ 813 w 2051"/>
              <a:gd name="T37" fmla="*/ 509 h 607"/>
              <a:gd name="T38" fmla="*/ 795 w 2051"/>
              <a:gd name="T39" fmla="*/ 481 h 607"/>
              <a:gd name="T40" fmla="*/ 2051 w 2051"/>
              <a:gd name="T41" fmla="*/ 481 h 607"/>
              <a:gd name="T42" fmla="*/ 2051 w 2051"/>
              <a:gd name="T43" fmla="*/ 0 h 607"/>
              <a:gd name="T44" fmla="*/ 1375 w 2051"/>
              <a:gd name="T45" fmla="*/ 0 h 607"/>
              <a:gd name="T46" fmla="*/ 1378 w 2051"/>
              <a:gd name="T47" fmla="*/ 25 h 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051" h="607">
                <a:moveTo>
                  <a:pt x="1378" y="25"/>
                </a:moveTo>
                <a:cubicBezTo>
                  <a:pt x="1378" y="81"/>
                  <a:pt x="1332" y="127"/>
                  <a:pt x="1276" y="127"/>
                </a:cubicBezTo>
                <a:cubicBezTo>
                  <a:pt x="1220" y="127"/>
                  <a:pt x="1174" y="81"/>
                  <a:pt x="1174" y="25"/>
                </a:cubicBezTo>
                <a:cubicBezTo>
                  <a:pt x="1174" y="17"/>
                  <a:pt x="1175" y="9"/>
                  <a:pt x="117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40"/>
                  <a:pt x="0" y="140"/>
                  <a:pt x="0" y="140"/>
                </a:cubicBezTo>
                <a:cubicBezTo>
                  <a:pt x="8" y="138"/>
                  <a:pt x="16" y="137"/>
                  <a:pt x="25" y="137"/>
                </a:cubicBezTo>
                <a:cubicBezTo>
                  <a:pt x="81" y="137"/>
                  <a:pt x="126" y="182"/>
                  <a:pt x="126" y="239"/>
                </a:cubicBezTo>
                <a:cubicBezTo>
                  <a:pt x="126" y="295"/>
                  <a:pt x="81" y="340"/>
                  <a:pt x="25" y="340"/>
                </a:cubicBezTo>
                <a:cubicBezTo>
                  <a:pt x="16" y="340"/>
                  <a:pt x="8" y="339"/>
                  <a:pt x="0" y="337"/>
                </a:cubicBezTo>
                <a:cubicBezTo>
                  <a:pt x="0" y="462"/>
                  <a:pt x="0" y="462"/>
                  <a:pt x="0" y="462"/>
                </a:cubicBezTo>
                <a:cubicBezTo>
                  <a:pt x="0" y="481"/>
                  <a:pt x="0" y="481"/>
                  <a:pt x="0" y="481"/>
                </a:cubicBezTo>
                <a:cubicBezTo>
                  <a:pt x="722" y="481"/>
                  <a:pt x="722" y="481"/>
                  <a:pt x="722" y="481"/>
                </a:cubicBezTo>
                <a:cubicBezTo>
                  <a:pt x="704" y="509"/>
                  <a:pt x="704" y="509"/>
                  <a:pt x="704" y="509"/>
                </a:cubicBezTo>
                <a:cubicBezTo>
                  <a:pt x="697" y="519"/>
                  <a:pt x="694" y="531"/>
                  <a:pt x="694" y="543"/>
                </a:cubicBezTo>
                <a:cubicBezTo>
                  <a:pt x="694" y="578"/>
                  <a:pt x="723" y="607"/>
                  <a:pt x="758" y="607"/>
                </a:cubicBezTo>
                <a:cubicBezTo>
                  <a:pt x="794" y="607"/>
                  <a:pt x="822" y="578"/>
                  <a:pt x="822" y="543"/>
                </a:cubicBezTo>
                <a:cubicBezTo>
                  <a:pt x="822" y="531"/>
                  <a:pt x="819" y="519"/>
                  <a:pt x="813" y="509"/>
                </a:cubicBezTo>
                <a:cubicBezTo>
                  <a:pt x="795" y="481"/>
                  <a:pt x="795" y="481"/>
                  <a:pt x="795" y="481"/>
                </a:cubicBezTo>
                <a:cubicBezTo>
                  <a:pt x="2051" y="481"/>
                  <a:pt x="2051" y="481"/>
                  <a:pt x="2051" y="481"/>
                </a:cubicBezTo>
                <a:cubicBezTo>
                  <a:pt x="2051" y="0"/>
                  <a:pt x="2051" y="0"/>
                  <a:pt x="2051" y="0"/>
                </a:cubicBezTo>
                <a:cubicBezTo>
                  <a:pt x="1375" y="0"/>
                  <a:pt x="1375" y="0"/>
                  <a:pt x="1375" y="0"/>
                </a:cubicBezTo>
                <a:cubicBezTo>
                  <a:pt x="1377" y="9"/>
                  <a:pt x="1378" y="17"/>
                  <a:pt x="1378" y="25"/>
                </a:cubicBezTo>
                <a:close/>
              </a:path>
            </a:pathLst>
          </a:custGeom>
          <a:solidFill>
            <a:srgbClr val="FFB92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13">
            <a:extLst>
              <a:ext uri="{FF2B5EF4-FFF2-40B4-BE49-F238E27FC236}">
                <a16:creationId xmlns:a16="http://schemas.microsoft.com/office/drawing/2014/main" id="{455BBA1D-89D4-410D-9F18-CD049290F727}"/>
              </a:ext>
            </a:extLst>
          </p:cNvPr>
          <p:cNvSpPr>
            <a:spLocks/>
          </p:cNvSpPr>
          <p:nvPr/>
        </p:nvSpPr>
        <p:spPr bwMode="auto">
          <a:xfrm>
            <a:off x="1543090" y="4800122"/>
            <a:ext cx="1089725" cy="869398"/>
          </a:xfrm>
          <a:custGeom>
            <a:avLst/>
            <a:gdLst>
              <a:gd name="T0" fmla="*/ 528 w 626"/>
              <a:gd name="T1" fmla="*/ 290 h 499"/>
              <a:gd name="T2" fmla="*/ 562 w 626"/>
              <a:gd name="T3" fmla="*/ 300 h 499"/>
              <a:gd name="T4" fmla="*/ 626 w 626"/>
              <a:gd name="T5" fmla="*/ 236 h 499"/>
              <a:gd name="T6" fmla="*/ 562 w 626"/>
              <a:gd name="T7" fmla="*/ 172 h 499"/>
              <a:gd name="T8" fmla="*/ 528 w 626"/>
              <a:gd name="T9" fmla="*/ 181 h 499"/>
              <a:gd name="T10" fmla="*/ 499 w 626"/>
              <a:gd name="T11" fmla="*/ 199 h 499"/>
              <a:gd name="T12" fmla="*/ 499 w 626"/>
              <a:gd name="T13" fmla="*/ 15 h 499"/>
              <a:gd name="T14" fmla="*/ 499 w 626"/>
              <a:gd name="T15" fmla="*/ 0 h 499"/>
              <a:gd name="T16" fmla="*/ 0 w 626"/>
              <a:gd name="T17" fmla="*/ 0 h 499"/>
              <a:gd name="T18" fmla="*/ 0 w 626"/>
              <a:gd name="T19" fmla="*/ 499 h 499"/>
              <a:gd name="T20" fmla="*/ 499 w 626"/>
              <a:gd name="T21" fmla="*/ 499 h 499"/>
              <a:gd name="T22" fmla="*/ 499 w 626"/>
              <a:gd name="T23" fmla="*/ 273 h 499"/>
              <a:gd name="T24" fmla="*/ 528 w 626"/>
              <a:gd name="T25" fmla="*/ 29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26" h="499">
                <a:moveTo>
                  <a:pt x="528" y="290"/>
                </a:moveTo>
                <a:cubicBezTo>
                  <a:pt x="538" y="297"/>
                  <a:pt x="550" y="300"/>
                  <a:pt x="562" y="300"/>
                </a:cubicBezTo>
                <a:cubicBezTo>
                  <a:pt x="597" y="300"/>
                  <a:pt x="626" y="271"/>
                  <a:pt x="626" y="236"/>
                </a:cubicBezTo>
                <a:cubicBezTo>
                  <a:pt x="626" y="201"/>
                  <a:pt x="597" y="172"/>
                  <a:pt x="562" y="172"/>
                </a:cubicBezTo>
                <a:cubicBezTo>
                  <a:pt x="550" y="172"/>
                  <a:pt x="538" y="175"/>
                  <a:pt x="528" y="181"/>
                </a:cubicBezTo>
                <a:cubicBezTo>
                  <a:pt x="499" y="199"/>
                  <a:pt x="499" y="199"/>
                  <a:pt x="499" y="199"/>
                </a:cubicBezTo>
                <a:cubicBezTo>
                  <a:pt x="499" y="15"/>
                  <a:pt x="499" y="15"/>
                  <a:pt x="499" y="15"/>
                </a:cubicBezTo>
                <a:cubicBezTo>
                  <a:pt x="499" y="0"/>
                  <a:pt x="499" y="0"/>
                  <a:pt x="49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99"/>
                  <a:pt x="0" y="499"/>
                  <a:pt x="0" y="499"/>
                </a:cubicBezTo>
                <a:cubicBezTo>
                  <a:pt x="499" y="499"/>
                  <a:pt x="499" y="499"/>
                  <a:pt x="499" y="499"/>
                </a:cubicBezTo>
                <a:cubicBezTo>
                  <a:pt x="499" y="273"/>
                  <a:pt x="499" y="273"/>
                  <a:pt x="499" y="273"/>
                </a:cubicBezTo>
                <a:lnTo>
                  <a:pt x="528" y="290"/>
                </a:lnTo>
                <a:close/>
              </a:path>
            </a:pathLst>
          </a:custGeom>
          <a:solidFill>
            <a:srgbClr val="56687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14">
            <a:extLst>
              <a:ext uri="{FF2B5EF4-FFF2-40B4-BE49-F238E27FC236}">
                <a16:creationId xmlns:a16="http://schemas.microsoft.com/office/drawing/2014/main" id="{1FB6891D-5E38-4D76-956B-799AF4FB4A3C}"/>
              </a:ext>
            </a:extLst>
          </p:cNvPr>
          <p:cNvSpPr>
            <a:spLocks/>
          </p:cNvSpPr>
          <p:nvPr/>
        </p:nvSpPr>
        <p:spPr bwMode="auto">
          <a:xfrm>
            <a:off x="2477991" y="4800122"/>
            <a:ext cx="3569892" cy="869398"/>
          </a:xfrm>
          <a:custGeom>
            <a:avLst/>
            <a:gdLst>
              <a:gd name="T0" fmla="*/ 1378 w 2051"/>
              <a:gd name="T1" fmla="*/ 25 h 499"/>
              <a:gd name="T2" fmla="*/ 1276 w 2051"/>
              <a:gd name="T3" fmla="*/ 126 h 499"/>
              <a:gd name="T4" fmla="*/ 1174 w 2051"/>
              <a:gd name="T5" fmla="*/ 25 h 499"/>
              <a:gd name="T6" fmla="*/ 1177 w 2051"/>
              <a:gd name="T7" fmla="*/ 0 h 499"/>
              <a:gd name="T8" fmla="*/ 0 w 2051"/>
              <a:gd name="T9" fmla="*/ 0 h 499"/>
              <a:gd name="T10" fmla="*/ 0 w 2051"/>
              <a:gd name="T11" fmla="*/ 15 h 499"/>
              <a:gd name="T12" fmla="*/ 0 w 2051"/>
              <a:gd name="T13" fmla="*/ 137 h 499"/>
              <a:gd name="T14" fmla="*/ 25 w 2051"/>
              <a:gd name="T15" fmla="*/ 134 h 499"/>
              <a:gd name="T16" fmla="*/ 126 w 2051"/>
              <a:gd name="T17" fmla="*/ 236 h 499"/>
              <a:gd name="T18" fmla="*/ 25 w 2051"/>
              <a:gd name="T19" fmla="*/ 338 h 499"/>
              <a:gd name="T20" fmla="*/ 0 w 2051"/>
              <a:gd name="T21" fmla="*/ 335 h 499"/>
              <a:gd name="T22" fmla="*/ 0 w 2051"/>
              <a:gd name="T23" fmla="*/ 499 h 499"/>
              <a:gd name="T24" fmla="*/ 499 w 2051"/>
              <a:gd name="T25" fmla="*/ 499 h 499"/>
              <a:gd name="T26" fmla="*/ 1016 w 2051"/>
              <a:gd name="T27" fmla="*/ 499 h 499"/>
              <a:gd name="T28" fmla="*/ 1534 w 2051"/>
              <a:gd name="T29" fmla="*/ 499 h 499"/>
              <a:gd name="T30" fmla="*/ 2051 w 2051"/>
              <a:gd name="T31" fmla="*/ 499 h 499"/>
              <a:gd name="T32" fmla="*/ 2051 w 2051"/>
              <a:gd name="T33" fmla="*/ 0 h 499"/>
              <a:gd name="T34" fmla="*/ 1375 w 2051"/>
              <a:gd name="T35" fmla="*/ 0 h 499"/>
              <a:gd name="T36" fmla="*/ 1378 w 2051"/>
              <a:gd name="T37" fmla="*/ 25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051" h="499">
                <a:moveTo>
                  <a:pt x="1378" y="25"/>
                </a:moveTo>
                <a:cubicBezTo>
                  <a:pt x="1378" y="81"/>
                  <a:pt x="1332" y="126"/>
                  <a:pt x="1276" y="126"/>
                </a:cubicBezTo>
                <a:cubicBezTo>
                  <a:pt x="1220" y="126"/>
                  <a:pt x="1174" y="81"/>
                  <a:pt x="1174" y="25"/>
                </a:cubicBezTo>
                <a:cubicBezTo>
                  <a:pt x="1174" y="16"/>
                  <a:pt x="1175" y="8"/>
                  <a:pt x="117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37"/>
                  <a:pt x="0" y="137"/>
                  <a:pt x="0" y="137"/>
                </a:cubicBezTo>
                <a:cubicBezTo>
                  <a:pt x="8" y="135"/>
                  <a:pt x="16" y="134"/>
                  <a:pt x="25" y="134"/>
                </a:cubicBezTo>
                <a:cubicBezTo>
                  <a:pt x="81" y="134"/>
                  <a:pt x="126" y="180"/>
                  <a:pt x="126" y="236"/>
                </a:cubicBezTo>
                <a:cubicBezTo>
                  <a:pt x="126" y="292"/>
                  <a:pt x="81" y="338"/>
                  <a:pt x="25" y="338"/>
                </a:cubicBezTo>
                <a:cubicBezTo>
                  <a:pt x="16" y="338"/>
                  <a:pt x="8" y="337"/>
                  <a:pt x="0" y="335"/>
                </a:cubicBezTo>
                <a:cubicBezTo>
                  <a:pt x="0" y="499"/>
                  <a:pt x="0" y="499"/>
                  <a:pt x="0" y="499"/>
                </a:cubicBezTo>
                <a:cubicBezTo>
                  <a:pt x="499" y="499"/>
                  <a:pt x="499" y="499"/>
                  <a:pt x="499" y="499"/>
                </a:cubicBezTo>
                <a:cubicBezTo>
                  <a:pt x="1016" y="499"/>
                  <a:pt x="1016" y="499"/>
                  <a:pt x="1016" y="499"/>
                </a:cubicBezTo>
                <a:cubicBezTo>
                  <a:pt x="1534" y="499"/>
                  <a:pt x="1534" y="499"/>
                  <a:pt x="1534" y="499"/>
                </a:cubicBezTo>
                <a:cubicBezTo>
                  <a:pt x="2051" y="499"/>
                  <a:pt x="2051" y="499"/>
                  <a:pt x="2051" y="499"/>
                </a:cubicBezTo>
                <a:cubicBezTo>
                  <a:pt x="2051" y="0"/>
                  <a:pt x="2051" y="0"/>
                  <a:pt x="2051" y="0"/>
                </a:cubicBezTo>
                <a:cubicBezTo>
                  <a:pt x="1375" y="0"/>
                  <a:pt x="1375" y="0"/>
                  <a:pt x="1375" y="0"/>
                </a:cubicBezTo>
                <a:cubicBezTo>
                  <a:pt x="1377" y="8"/>
                  <a:pt x="1378" y="16"/>
                  <a:pt x="1378" y="25"/>
                </a:cubicBezTo>
                <a:close/>
              </a:path>
            </a:pathLst>
          </a:custGeom>
          <a:solidFill>
            <a:srgbClr val="56687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02DDDCD-B113-4BD2-AD7D-2727CA2C0A5D}"/>
              </a:ext>
            </a:extLst>
          </p:cNvPr>
          <p:cNvSpPr/>
          <p:nvPr/>
        </p:nvSpPr>
        <p:spPr>
          <a:xfrm>
            <a:off x="3366604" y="1488716"/>
            <a:ext cx="7335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NFRS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B8DAE27-4F32-4525-8736-2C0C930F0000}"/>
              </a:ext>
            </a:extLst>
          </p:cNvPr>
          <p:cNvSpPr/>
          <p:nvPr/>
        </p:nvSpPr>
        <p:spPr>
          <a:xfrm>
            <a:off x="3107818" y="2298084"/>
            <a:ext cx="27122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OVERALL CONSTRAINTS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8A15EFF-A3E1-401F-8A0F-748EDC52B630}"/>
              </a:ext>
            </a:extLst>
          </p:cNvPr>
          <p:cNvSpPr/>
          <p:nvPr/>
        </p:nvSpPr>
        <p:spPr>
          <a:xfrm>
            <a:off x="3724475" y="3243974"/>
            <a:ext cx="6158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ERD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1D78A23-7D29-47F2-9151-AFA36D34AB68}"/>
              </a:ext>
            </a:extLst>
          </p:cNvPr>
          <p:cNvSpPr/>
          <p:nvPr/>
        </p:nvSpPr>
        <p:spPr>
          <a:xfrm>
            <a:off x="3690811" y="4167206"/>
            <a:ext cx="6495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UCD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81185BF-3291-473F-B7BD-2B2B4D956B9B}"/>
              </a:ext>
            </a:extLst>
          </p:cNvPr>
          <p:cNvSpPr/>
          <p:nvPr/>
        </p:nvSpPr>
        <p:spPr>
          <a:xfrm>
            <a:off x="2805883" y="5034766"/>
            <a:ext cx="31441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ACTIVITY DIAGRAM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6" name="Inhaltsplatzhalter 4">
            <a:extLst>
              <a:ext uri="{FF2B5EF4-FFF2-40B4-BE49-F238E27FC236}">
                <a16:creationId xmlns:a16="http://schemas.microsoft.com/office/drawing/2014/main" id="{C8C31D60-B278-4F32-8E00-7B8BAAB94D62}"/>
              </a:ext>
            </a:extLst>
          </p:cNvPr>
          <p:cNvSpPr txBox="1">
            <a:spLocks/>
          </p:cNvSpPr>
          <p:nvPr/>
        </p:nvSpPr>
        <p:spPr>
          <a:xfrm>
            <a:off x="6282218" y="1353909"/>
            <a:ext cx="5068771" cy="83766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sz="1600" b="1" dirty="0">
                <a:solidFill>
                  <a:srgbClr val="FF3654"/>
                </a:solidFill>
                <a:latin typeface="Roboto" pitchFamily="2" charset="0"/>
                <a:ea typeface="Roboto" pitchFamily="2" charset="0"/>
              </a:rPr>
              <a:t>NFRS</a:t>
            </a:r>
            <a:br>
              <a:rPr lang="en-US" sz="14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Identify the non-functional requirements </a:t>
            </a:r>
            <a:r>
              <a:rPr lang="en-US" dirty="0"/>
              <a:t>of the project</a:t>
            </a:r>
          </a:p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endParaRPr lang="en-US" sz="1100" dirty="0">
              <a:solidFill>
                <a:schemeClr val="bg1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7" name="Inhaltsplatzhalter 4">
            <a:extLst>
              <a:ext uri="{FF2B5EF4-FFF2-40B4-BE49-F238E27FC236}">
                <a16:creationId xmlns:a16="http://schemas.microsoft.com/office/drawing/2014/main" id="{66129D4B-8C73-4429-A4DE-A06F280D3869}"/>
              </a:ext>
            </a:extLst>
          </p:cNvPr>
          <p:cNvSpPr txBox="1">
            <a:spLocks/>
          </p:cNvSpPr>
          <p:nvPr/>
        </p:nvSpPr>
        <p:spPr>
          <a:xfrm>
            <a:off x="6282218" y="2193375"/>
            <a:ext cx="5068771" cy="71301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sz="1600" b="1" dirty="0">
                <a:solidFill>
                  <a:srgbClr val="00C3E6"/>
                </a:solidFill>
                <a:latin typeface="Roboto" pitchFamily="2" charset="0"/>
                <a:ea typeface="Roboto" pitchFamily="2" charset="0"/>
              </a:rPr>
              <a:t>OVERALL CONSTRAINTS</a:t>
            </a:r>
            <a:br>
              <a:rPr lang="en-US" sz="14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Identify overall constraints that the project will face</a:t>
            </a:r>
          </a:p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endParaRPr lang="en-US" sz="1100" dirty="0">
              <a:solidFill>
                <a:schemeClr val="bg1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8" name="Inhaltsplatzhalter 4">
            <a:extLst>
              <a:ext uri="{FF2B5EF4-FFF2-40B4-BE49-F238E27FC236}">
                <a16:creationId xmlns:a16="http://schemas.microsoft.com/office/drawing/2014/main" id="{FE5204B6-BCA2-48C1-9AB2-7B53C46F08ED}"/>
              </a:ext>
            </a:extLst>
          </p:cNvPr>
          <p:cNvSpPr txBox="1">
            <a:spLocks/>
          </p:cNvSpPr>
          <p:nvPr/>
        </p:nvSpPr>
        <p:spPr>
          <a:xfrm>
            <a:off x="6282218" y="3094321"/>
            <a:ext cx="5068771" cy="67710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>
                <a:solidFill>
                  <a:srgbClr val="FF9D00"/>
                </a:solidFill>
                <a:latin typeface="Roboto" pitchFamily="2" charset="0"/>
                <a:ea typeface="Roboto" pitchFamily="2" charset="0"/>
              </a:rPr>
              <a:t>ERD</a:t>
            </a:r>
            <a:br>
              <a:rPr lang="en-US" sz="14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Provide an ERD to show the relationships between entities in the project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9" name="Inhaltsplatzhalter 4">
            <a:extLst>
              <a:ext uri="{FF2B5EF4-FFF2-40B4-BE49-F238E27FC236}">
                <a16:creationId xmlns:a16="http://schemas.microsoft.com/office/drawing/2014/main" id="{FF80CDEF-7E6D-4884-A716-C191F2325389}"/>
              </a:ext>
            </a:extLst>
          </p:cNvPr>
          <p:cNvSpPr txBox="1">
            <a:spLocks/>
          </p:cNvSpPr>
          <p:nvPr/>
        </p:nvSpPr>
        <p:spPr>
          <a:xfrm>
            <a:off x="6282218" y="4158081"/>
            <a:ext cx="5068771" cy="4154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sz="1600" b="1" dirty="0">
                <a:solidFill>
                  <a:srgbClr val="00B59A"/>
                </a:solidFill>
                <a:latin typeface="Roboto" pitchFamily="2" charset="0"/>
                <a:ea typeface="Roboto" pitchFamily="2" charset="0"/>
              </a:rPr>
              <a:t>UCD</a:t>
            </a:r>
            <a:br>
              <a:rPr lang="en-US" sz="14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Provide a UCD to show the interactions between users and The system. </a:t>
            </a:r>
          </a:p>
        </p:txBody>
      </p:sp>
      <p:sp>
        <p:nvSpPr>
          <p:cNvPr id="80" name="Inhaltsplatzhalter 4">
            <a:extLst>
              <a:ext uri="{FF2B5EF4-FFF2-40B4-BE49-F238E27FC236}">
                <a16:creationId xmlns:a16="http://schemas.microsoft.com/office/drawing/2014/main" id="{0DE43A37-FD39-400E-AF67-F2E626AA2C67}"/>
              </a:ext>
            </a:extLst>
          </p:cNvPr>
          <p:cNvSpPr txBox="1">
            <a:spLocks/>
          </p:cNvSpPr>
          <p:nvPr/>
        </p:nvSpPr>
        <p:spPr>
          <a:xfrm>
            <a:off x="6282218" y="5012609"/>
            <a:ext cx="5068771" cy="46166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>
                <a:solidFill>
                  <a:srgbClr val="56687C"/>
                </a:solidFill>
                <a:latin typeface="Roboto" pitchFamily="2" charset="0"/>
                <a:ea typeface="Roboto" pitchFamily="2" charset="0"/>
              </a:rPr>
              <a:t>ACTIVITY DIAGRAM</a:t>
            </a:r>
            <a:br>
              <a:rPr lang="en-US" sz="14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Provide an activity diagram to show the flow of activities in the project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924D9A6-A2D5-4388-99F6-FCE50E997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00956" y="1419565"/>
            <a:ext cx="367666" cy="45170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910E055-AD82-4C53-AC6F-F5E816AAF0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76234" y="2292442"/>
            <a:ext cx="433258" cy="43325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2B84BF3C-2BC2-4B6C-9A76-23834AFBC998}"/>
              </a:ext>
            </a:extLst>
          </p:cNvPr>
          <p:cNvGrpSpPr/>
          <p:nvPr/>
        </p:nvGrpSpPr>
        <p:grpSpPr>
          <a:xfrm>
            <a:off x="1753572" y="3164498"/>
            <a:ext cx="464367" cy="502273"/>
            <a:chOff x="5905500" y="3221545"/>
            <a:chExt cx="373380" cy="403860"/>
          </a:xfrm>
          <a:solidFill>
            <a:schemeClr val="bg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E1514A-6833-46F1-A848-F03DF79534B6}"/>
                </a:ext>
              </a:extLst>
            </p:cNvPr>
            <p:cNvSpPr/>
            <p:nvPr/>
          </p:nvSpPr>
          <p:spPr>
            <a:xfrm>
              <a:off x="5966460" y="3282505"/>
              <a:ext cx="257175" cy="342900"/>
            </a:xfrm>
            <a:custGeom>
              <a:avLst/>
              <a:gdLst>
                <a:gd name="connsiteX0" fmla="*/ 129540 w 257175"/>
                <a:gd name="connsiteY0" fmla="*/ 0 h 342900"/>
                <a:gd name="connsiteX1" fmla="*/ 0 w 257175"/>
                <a:gd name="connsiteY1" fmla="*/ 129540 h 342900"/>
                <a:gd name="connsiteX2" fmla="*/ 83820 w 257175"/>
                <a:gd name="connsiteY2" fmla="*/ 250698 h 342900"/>
                <a:gd name="connsiteX3" fmla="*/ 83820 w 257175"/>
                <a:gd name="connsiteY3" fmla="*/ 320040 h 342900"/>
                <a:gd name="connsiteX4" fmla="*/ 91440 w 257175"/>
                <a:gd name="connsiteY4" fmla="*/ 327660 h 342900"/>
                <a:gd name="connsiteX5" fmla="*/ 99060 w 257175"/>
                <a:gd name="connsiteY5" fmla="*/ 327660 h 342900"/>
                <a:gd name="connsiteX6" fmla="*/ 99060 w 257175"/>
                <a:gd name="connsiteY6" fmla="*/ 342900 h 342900"/>
                <a:gd name="connsiteX7" fmla="*/ 106680 w 257175"/>
                <a:gd name="connsiteY7" fmla="*/ 350520 h 342900"/>
                <a:gd name="connsiteX8" fmla="*/ 152400 w 257175"/>
                <a:gd name="connsiteY8" fmla="*/ 350520 h 342900"/>
                <a:gd name="connsiteX9" fmla="*/ 160020 w 257175"/>
                <a:gd name="connsiteY9" fmla="*/ 342900 h 342900"/>
                <a:gd name="connsiteX10" fmla="*/ 160020 w 257175"/>
                <a:gd name="connsiteY10" fmla="*/ 327660 h 342900"/>
                <a:gd name="connsiteX11" fmla="*/ 167640 w 257175"/>
                <a:gd name="connsiteY11" fmla="*/ 327660 h 342900"/>
                <a:gd name="connsiteX12" fmla="*/ 175260 w 257175"/>
                <a:gd name="connsiteY12" fmla="*/ 320040 h 342900"/>
                <a:gd name="connsiteX13" fmla="*/ 175260 w 257175"/>
                <a:gd name="connsiteY13" fmla="*/ 250698 h 342900"/>
                <a:gd name="connsiteX14" fmla="*/ 259080 w 257175"/>
                <a:gd name="connsiteY14" fmla="*/ 129540 h 342900"/>
                <a:gd name="connsiteX15" fmla="*/ 129540 w 257175"/>
                <a:gd name="connsiteY15" fmla="*/ 0 h 342900"/>
                <a:gd name="connsiteX16" fmla="*/ 129540 w 257175"/>
                <a:gd name="connsiteY16" fmla="*/ 0 h 342900"/>
                <a:gd name="connsiteX17" fmla="*/ 152400 w 257175"/>
                <a:gd name="connsiteY17" fmla="*/ 312420 h 342900"/>
                <a:gd name="connsiteX18" fmla="*/ 144780 w 257175"/>
                <a:gd name="connsiteY18" fmla="*/ 320040 h 342900"/>
                <a:gd name="connsiteX19" fmla="*/ 144780 w 257175"/>
                <a:gd name="connsiteY19" fmla="*/ 335280 h 342900"/>
                <a:gd name="connsiteX20" fmla="*/ 114300 w 257175"/>
                <a:gd name="connsiteY20" fmla="*/ 335280 h 342900"/>
                <a:gd name="connsiteX21" fmla="*/ 114300 w 257175"/>
                <a:gd name="connsiteY21" fmla="*/ 320040 h 342900"/>
                <a:gd name="connsiteX22" fmla="*/ 106680 w 257175"/>
                <a:gd name="connsiteY22" fmla="*/ 312420 h 342900"/>
                <a:gd name="connsiteX23" fmla="*/ 99060 w 257175"/>
                <a:gd name="connsiteY23" fmla="*/ 312420 h 342900"/>
                <a:gd name="connsiteX24" fmla="*/ 99060 w 257175"/>
                <a:gd name="connsiteY24" fmla="*/ 274320 h 342900"/>
                <a:gd name="connsiteX25" fmla="*/ 160020 w 257175"/>
                <a:gd name="connsiteY25" fmla="*/ 274320 h 342900"/>
                <a:gd name="connsiteX26" fmla="*/ 160020 w 257175"/>
                <a:gd name="connsiteY26" fmla="*/ 312420 h 342900"/>
                <a:gd name="connsiteX27" fmla="*/ 152400 w 257175"/>
                <a:gd name="connsiteY27" fmla="*/ 312420 h 342900"/>
                <a:gd name="connsiteX28" fmla="*/ 165259 w 257175"/>
                <a:gd name="connsiteY28" fmla="*/ 238030 h 342900"/>
                <a:gd name="connsiteX29" fmla="*/ 160020 w 257175"/>
                <a:gd name="connsiteY29" fmla="*/ 245269 h 342900"/>
                <a:gd name="connsiteX30" fmla="*/ 160020 w 257175"/>
                <a:gd name="connsiteY30" fmla="*/ 259080 h 342900"/>
                <a:gd name="connsiteX31" fmla="*/ 99060 w 257175"/>
                <a:gd name="connsiteY31" fmla="*/ 259080 h 342900"/>
                <a:gd name="connsiteX32" fmla="*/ 99060 w 257175"/>
                <a:gd name="connsiteY32" fmla="*/ 245269 h 342900"/>
                <a:gd name="connsiteX33" fmla="*/ 93821 w 257175"/>
                <a:gd name="connsiteY33" fmla="*/ 238030 h 342900"/>
                <a:gd name="connsiteX34" fmla="*/ 15240 w 257175"/>
                <a:gd name="connsiteY34" fmla="*/ 129540 h 342900"/>
                <a:gd name="connsiteX35" fmla="*/ 129540 w 257175"/>
                <a:gd name="connsiteY35" fmla="*/ 15240 h 342900"/>
                <a:gd name="connsiteX36" fmla="*/ 243840 w 257175"/>
                <a:gd name="connsiteY36" fmla="*/ 129540 h 342900"/>
                <a:gd name="connsiteX37" fmla="*/ 165259 w 257175"/>
                <a:gd name="connsiteY37" fmla="*/ 238030 h 342900"/>
                <a:gd name="connsiteX38" fmla="*/ 165259 w 257175"/>
                <a:gd name="connsiteY38" fmla="*/ 23803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57175" h="342900">
                  <a:moveTo>
                    <a:pt x="129540" y="0"/>
                  </a:moveTo>
                  <a:cubicBezTo>
                    <a:pt x="58103" y="0"/>
                    <a:pt x="0" y="58103"/>
                    <a:pt x="0" y="129540"/>
                  </a:cubicBezTo>
                  <a:cubicBezTo>
                    <a:pt x="0" y="183737"/>
                    <a:pt x="33528" y="231743"/>
                    <a:pt x="83820" y="250698"/>
                  </a:cubicBezTo>
                  <a:lnTo>
                    <a:pt x="83820" y="320040"/>
                  </a:lnTo>
                  <a:cubicBezTo>
                    <a:pt x="83820" y="324231"/>
                    <a:pt x="87249" y="327660"/>
                    <a:pt x="91440" y="327660"/>
                  </a:cubicBezTo>
                  <a:lnTo>
                    <a:pt x="99060" y="327660"/>
                  </a:lnTo>
                  <a:lnTo>
                    <a:pt x="99060" y="342900"/>
                  </a:lnTo>
                  <a:cubicBezTo>
                    <a:pt x="99060" y="347186"/>
                    <a:pt x="102394" y="350520"/>
                    <a:pt x="106680" y="350520"/>
                  </a:cubicBezTo>
                  <a:lnTo>
                    <a:pt x="152400" y="350520"/>
                  </a:lnTo>
                  <a:cubicBezTo>
                    <a:pt x="156686" y="350520"/>
                    <a:pt x="160020" y="347186"/>
                    <a:pt x="160020" y="342900"/>
                  </a:cubicBezTo>
                  <a:lnTo>
                    <a:pt x="160020" y="327660"/>
                  </a:lnTo>
                  <a:lnTo>
                    <a:pt x="167640" y="327660"/>
                  </a:lnTo>
                  <a:cubicBezTo>
                    <a:pt x="171831" y="327660"/>
                    <a:pt x="175260" y="324231"/>
                    <a:pt x="175260" y="320040"/>
                  </a:cubicBezTo>
                  <a:lnTo>
                    <a:pt x="175260" y="250698"/>
                  </a:lnTo>
                  <a:cubicBezTo>
                    <a:pt x="225552" y="231743"/>
                    <a:pt x="259080" y="183737"/>
                    <a:pt x="259080" y="129540"/>
                  </a:cubicBezTo>
                  <a:cubicBezTo>
                    <a:pt x="259080" y="58103"/>
                    <a:pt x="200978" y="0"/>
                    <a:pt x="129540" y="0"/>
                  </a:cubicBezTo>
                  <a:lnTo>
                    <a:pt x="129540" y="0"/>
                  </a:lnTo>
                  <a:close/>
                  <a:moveTo>
                    <a:pt x="152400" y="312420"/>
                  </a:moveTo>
                  <a:cubicBezTo>
                    <a:pt x="148209" y="312420"/>
                    <a:pt x="144780" y="315849"/>
                    <a:pt x="144780" y="320040"/>
                  </a:cubicBezTo>
                  <a:lnTo>
                    <a:pt x="144780" y="335280"/>
                  </a:lnTo>
                  <a:lnTo>
                    <a:pt x="114300" y="335280"/>
                  </a:lnTo>
                  <a:lnTo>
                    <a:pt x="114300" y="320040"/>
                  </a:lnTo>
                  <a:cubicBezTo>
                    <a:pt x="114300" y="315849"/>
                    <a:pt x="110966" y="312420"/>
                    <a:pt x="106680" y="312420"/>
                  </a:cubicBezTo>
                  <a:lnTo>
                    <a:pt x="99060" y="312420"/>
                  </a:lnTo>
                  <a:lnTo>
                    <a:pt x="99060" y="274320"/>
                  </a:lnTo>
                  <a:lnTo>
                    <a:pt x="160020" y="274320"/>
                  </a:lnTo>
                  <a:lnTo>
                    <a:pt x="160020" y="312420"/>
                  </a:lnTo>
                  <a:lnTo>
                    <a:pt x="152400" y="312420"/>
                  </a:lnTo>
                  <a:close/>
                  <a:moveTo>
                    <a:pt x="165259" y="238030"/>
                  </a:moveTo>
                  <a:cubicBezTo>
                    <a:pt x="162116" y="239078"/>
                    <a:pt x="160020" y="241935"/>
                    <a:pt x="160020" y="245269"/>
                  </a:cubicBezTo>
                  <a:lnTo>
                    <a:pt x="160020" y="259080"/>
                  </a:lnTo>
                  <a:lnTo>
                    <a:pt x="99060" y="259080"/>
                  </a:lnTo>
                  <a:lnTo>
                    <a:pt x="99060" y="245269"/>
                  </a:lnTo>
                  <a:cubicBezTo>
                    <a:pt x="99060" y="242030"/>
                    <a:pt x="96965" y="239078"/>
                    <a:pt x="93821" y="238030"/>
                  </a:cubicBezTo>
                  <a:cubicBezTo>
                    <a:pt x="46863" y="222599"/>
                    <a:pt x="15240" y="178975"/>
                    <a:pt x="15240" y="129540"/>
                  </a:cubicBezTo>
                  <a:cubicBezTo>
                    <a:pt x="15240" y="66485"/>
                    <a:pt x="66485" y="15240"/>
                    <a:pt x="129540" y="15240"/>
                  </a:cubicBezTo>
                  <a:cubicBezTo>
                    <a:pt x="192596" y="15240"/>
                    <a:pt x="243840" y="66485"/>
                    <a:pt x="243840" y="129540"/>
                  </a:cubicBezTo>
                  <a:cubicBezTo>
                    <a:pt x="243840" y="178975"/>
                    <a:pt x="212217" y="222599"/>
                    <a:pt x="165259" y="238030"/>
                  </a:cubicBezTo>
                  <a:lnTo>
                    <a:pt x="165259" y="2380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4975FF6-FDBB-497A-8548-8FD4FFFB9225}"/>
                </a:ext>
              </a:extLst>
            </p:cNvPr>
            <p:cNvSpPr/>
            <p:nvPr/>
          </p:nvSpPr>
          <p:spPr>
            <a:xfrm>
              <a:off x="6088380" y="3221545"/>
              <a:ext cx="9525" cy="38100"/>
            </a:xfrm>
            <a:custGeom>
              <a:avLst/>
              <a:gdLst>
                <a:gd name="connsiteX0" fmla="*/ 7620 w 9525"/>
                <a:gd name="connsiteY0" fmla="*/ 45720 h 38100"/>
                <a:gd name="connsiteX1" fmla="*/ 15240 w 9525"/>
                <a:gd name="connsiteY1" fmla="*/ 38100 h 38100"/>
                <a:gd name="connsiteX2" fmla="*/ 15240 w 9525"/>
                <a:gd name="connsiteY2" fmla="*/ 7620 h 38100"/>
                <a:gd name="connsiteX3" fmla="*/ 7620 w 9525"/>
                <a:gd name="connsiteY3" fmla="*/ 0 h 38100"/>
                <a:gd name="connsiteX4" fmla="*/ 0 w 9525"/>
                <a:gd name="connsiteY4" fmla="*/ 7620 h 38100"/>
                <a:gd name="connsiteX5" fmla="*/ 0 w 9525"/>
                <a:gd name="connsiteY5" fmla="*/ 38100 h 38100"/>
                <a:gd name="connsiteX6" fmla="*/ 7620 w 9525"/>
                <a:gd name="connsiteY6" fmla="*/ 45720 h 38100"/>
                <a:gd name="connsiteX7" fmla="*/ 7620 w 9525"/>
                <a:gd name="connsiteY7" fmla="*/ 4572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" h="38100">
                  <a:moveTo>
                    <a:pt x="7620" y="45720"/>
                  </a:moveTo>
                  <a:cubicBezTo>
                    <a:pt x="11811" y="45720"/>
                    <a:pt x="15240" y="42291"/>
                    <a:pt x="15240" y="38100"/>
                  </a:cubicBezTo>
                  <a:lnTo>
                    <a:pt x="15240" y="7620"/>
                  </a:lnTo>
                  <a:cubicBezTo>
                    <a:pt x="15240" y="3429"/>
                    <a:pt x="11811" y="0"/>
                    <a:pt x="7620" y="0"/>
                  </a:cubicBezTo>
                  <a:cubicBezTo>
                    <a:pt x="3429" y="0"/>
                    <a:pt x="0" y="3429"/>
                    <a:pt x="0" y="7620"/>
                  </a:cubicBezTo>
                  <a:lnTo>
                    <a:pt x="0" y="38100"/>
                  </a:lnTo>
                  <a:cubicBezTo>
                    <a:pt x="0" y="42291"/>
                    <a:pt x="3429" y="45720"/>
                    <a:pt x="7620" y="45720"/>
                  </a:cubicBezTo>
                  <a:lnTo>
                    <a:pt x="7620" y="457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9D94A7F-E816-4EF3-B18F-1F2D8F6AB2A6}"/>
                </a:ext>
              </a:extLst>
            </p:cNvPr>
            <p:cNvSpPr/>
            <p:nvPr/>
          </p:nvSpPr>
          <p:spPr>
            <a:xfrm>
              <a:off x="6240780" y="3404425"/>
              <a:ext cx="38100" cy="9525"/>
            </a:xfrm>
            <a:custGeom>
              <a:avLst/>
              <a:gdLst>
                <a:gd name="connsiteX0" fmla="*/ 38100 w 38100"/>
                <a:gd name="connsiteY0" fmla="*/ 0 h 9525"/>
                <a:gd name="connsiteX1" fmla="*/ 7620 w 38100"/>
                <a:gd name="connsiteY1" fmla="*/ 0 h 9525"/>
                <a:gd name="connsiteX2" fmla="*/ 0 w 38100"/>
                <a:gd name="connsiteY2" fmla="*/ 7620 h 9525"/>
                <a:gd name="connsiteX3" fmla="*/ 7620 w 38100"/>
                <a:gd name="connsiteY3" fmla="*/ 15240 h 9525"/>
                <a:gd name="connsiteX4" fmla="*/ 38100 w 38100"/>
                <a:gd name="connsiteY4" fmla="*/ 15240 h 9525"/>
                <a:gd name="connsiteX5" fmla="*/ 45720 w 38100"/>
                <a:gd name="connsiteY5" fmla="*/ 7620 h 9525"/>
                <a:gd name="connsiteX6" fmla="*/ 38100 w 38100"/>
                <a:gd name="connsiteY6" fmla="*/ 0 h 9525"/>
                <a:gd name="connsiteX7" fmla="*/ 38100 w 38100"/>
                <a:gd name="connsiteY7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9525">
                  <a:moveTo>
                    <a:pt x="38100" y="0"/>
                  </a:moveTo>
                  <a:lnTo>
                    <a:pt x="7620" y="0"/>
                  </a:lnTo>
                  <a:cubicBezTo>
                    <a:pt x="3429" y="0"/>
                    <a:pt x="0" y="3429"/>
                    <a:pt x="0" y="7620"/>
                  </a:cubicBezTo>
                  <a:cubicBezTo>
                    <a:pt x="0" y="11811"/>
                    <a:pt x="3429" y="15240"/>
                    <a:pt x="7620" y="15240"/>
                  </a:cubicBezTo>
                  <a:lnTo>
                    <a:pt x="38100" y="15240"/>
                  </a:lnTo>
                  <a:cubicBezTo>
                    <a:pt x="42291" y="15240"/>
                    <a:pt x="45720" y="11811"/>
                    <a:pt x="45720" y="7620"/>
                  </a:cubicBezTo>
                  <a:cubicBezTo>
                    <a:pt x="45720" y="3429"/>
                    <a:pt x="42291" y="0"/>
                    <a:pt x="38100" y="0"/>
                  </a:cubicBezTo>
                  <a:lnTo>
                    <a:pt x="381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03AD1AB-3576-4B9D-B227-53D67C51E08C}"/>
                </a:ext>
              </a:extLst>
            </p:cNvPr>
            <p:cNvSpPr/>
            <p:nvPr/>
          </p:nvSpPr>
          <p:spPr>
            <a:xfrm>
              <a:off x="5905500" y="3404425"/>
              <a:ext cx="38100" cy="9525"/>
            </a:xfrm>
            <a:custGeom>
              <a:avLst/>
              <a:gdLst>
                <a:gd name="connsiteX0" fmla="*/ 38100 w 38100"/>
                <a:gd name="connsiteY0" fmla="*/ 0 h 9525"/>
                <a:gd name="connsiteX1" fmla="*/ 7620 w 38100"/>
                <a:gd name="connsiteY1" fmla="*/ 0 h 9525"/>
                <a:gd name="connsiteX2" fmla="*/ 0 w 38100"/>
                <a:gd name="connsiteY2" fmla="*/ 7620 h 9525"/>
                <a:gd name="connsiteX3" fmla="*/ 7620 w 38100"/>
                <a:gd name="connsiteY3" fmla="*/ 15240 h 9525"/>
                <a:gd name="connsiteX4" fmla="*/ 38100 w 38100"/>
                <a:gd name="connsiteY4" fmla="*/ 15240 h 9525"/>
                <a:gd name="connsiteX5" fmla="*/ 45720 w 38100"/>
                <a:gd name="connsiteY5" fmla="*/ 7620 h 9525"/>
                <a:gd name="connsiteX6" fmla="*/ 38100 w 38100"/>
                <a:gd name="connsiteY6" fmla="*/ 0 h 9525"/>
                <a:gd name="connsiteX7" fmla="*/ 38100 w 38100"/>
                <a:gd name="connsiteY7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9525">
                  <a:moveTo>
                    <a:pt x="38100" y="0"/>
                  </a:moveTo>
                  <a:lnTo>
                    <a:pt x="7620" y="0"/>
                  </a:lnTo>
                  <a:cubicBezTo>
                    <a:pt x="3429" y="0"/>
                    <a:pt x="0" y="3429"/>
                    <a:pt x="0" y="7620"/>
                  </a:cubicBezTo>
                  <a:cubicBezTo>
                    <a:pt x="0" y="11811"/>
                    <a:pt x="3429" y="15240"/>
                    <a:pt x="7620" y="15240"/>
                  </a:cubicBezTo>
                  <a:lnTo>
                    <a:pt x="38100" y="15240"/>
                  </a:lnTo>
                  <a:cubicBezTo>
                    <a:pt x="42291" y="15240"/>
                    <a:pt x="45720" y="11811"/>
                    <a:pt x="45720" y="7620"/>
                  </a:cubicBezTo>
                  <a:cubicBezTo>
                    <a:pt x="45720" y="3429"/>
                    <a:pt x="42291" y="0"/>
                    <a:pt x="38100" y="0"/>
                  </a:cubicBezTo>
                  <a:lnTo>
                    <a:pt x="381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39CDF3A-7FCE-4219-B244-8F0FAED746E4}"/>
                </a:ext>
              </a:extLst>
            </p:cNvPr>
            <p:cNvSpPr/>
            <p:nvPr/>
          </p:nvSpPr>
          <p:spPr>
            <a:xfrm>
              <a:off x="6196179" y="3275111"/>
              <a:ext cx="28575" cy="28575"/>
            </a:xfrm>
            <a:custGeom>
              <a:avLst/>
              <a:gdLst>
                <a:gd name="connsiteX0" fmla="*/ 23741 w 28575"/>
                <a:gd name="connsiteY0" fmla="*/ 2250 h 28575"/>
                <a:gd name="connsiteX1" fmla="*/ 2215 w 28575"/>
                <a:gd name="connsiteY1" fmla="*/ 23777 h 28575"/>
                <a:gd name="connsiteX2" fmla="*/ 2215 w 28575"/>
                <a:gd name="connsiteY2" fmla="*/ 34540 h 28575"/>
                <a:gd name="connsiteX3" fmla="*/ 7549 w 28575"/>
                <a:gd name="connsiteY3" fmla="*/ 36731 h 28575"/>
                <a:gd name="connsiteX4" fmla="*/ 12978 w 28575"/>
                <a:gd name="connsiteY4" fmla="*/ 34540 h 28575"/>
                <a:gd name="connsiteX5" fmla="*/ 34504 w 28575"/>
                <a:gd name="connsiteY5" fmla="*/ 13014 h 28575"/>
                <a:gd name="connsiteX6" fmla="*/ 34504 w 28575"/>
                <a:gd name="connsiteY6" fmla="*/ 2250 h 28575"/>
                <a:gd name="connsiteX7" fmla="*/ 23741 w 28575"/>
                <a:gd name="connsiteY7" fmla="*/ 2250 h 28575"/>
                <a:gd name="connsiteX8" fmla="*/ 23741 w 28575"/>
                <a:gd name="connsiteY8" fmla="*/ 225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75" h="28575">
                  <a:moveTo>
                    <a:pt x="23741" y="2250"/>
                  </a:moveTo>
                  <a:lnTo>
                    <a:pt x="2215" y="23777"/>
                  </a:lnTo>
                  <a:cubicBezTo>
                    <a:pt x="-738" y="26730"/>
                    <a:pt x="-738" y="31587"/>
                    <a:pt x="2215" y="34540"/>
                  </a:cubicBezTo>
                  <a:cubicBezTo>
                    <a:pt x="3739" y="36064"/>
                    <a:pt x="5644" y="36731"/>
                    <a:pt x="7549" y="36731"/>
                  </a:cubicBezTo>
                  <a:cubicBezTo>
                    <a:pt x="9549" y="36731"/>
                    <a:pt x="11454" y="35969"/>
                    <a:pt x="12978" y="34540"/>
                  </a:cubicBezTo>
                  <a:lnTo>
                    <a:pt x="34504" y="13014"/>
                  </a:lnTo>
                  <a:cubicBezTo>
                    <a:pt x="37552" y="10061"/>
                    <a:pt x="37552" y="5203"/>
                    <a:pt x="34504" y="2250"/>
                  </a:cubicBezTo>
                  <a:cubicBezTo>
                    <a:pt x="31552" y="-798"/>
                    <a:pt x="26694" y="-702"/>
                    <a:pt x="23741" y="2250"/>
                  </a:cubicBezTo>
                  <a:lnTo>
                    <a:pt x="23741" y="22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51C3E21-3755-4DFE-8168-7A5ACA4C32FB}"/>
                </a:ext>
              </a:extLst>
            </p:cNvPr>
            <p:cNvSpPr/>
            <p:nvPr/>
          </p:nvSpPr>
          <p:spPr>
            <a:xfrm>
              <a:off x="5959031" y="3512224"/>
              <a:ext cx="28575" cy="28575"/>
            </a:xfrm>
            <a:custGeom>
              <a:avLst/>
              <a:gdLst>
                <a:gd name="connsiteX0" fmla="*/ 23812 w 28575"/>
                <a:gd name="connsiteY0" fmla="*/ 2215 h 28575"/>
                <a:gd name="connsiteX1" fmla="*/ 2286 w 28575"/>
                <a:gd name="connsiteY1" fmla="*/ 23741 h 28575"/>
                <a:gd name="connsiteX2" fmla="*/ 2286 w 28575"/>
                <a:gd name="connsiteY2" fmla="*/ 34504 h 28575"/>
                <a:gd name="connsiteX3" fmla="*/ 7620 w 28575"/>
                <a:gd name="connsiteY3" fmla="*/ 36695 h 28575"/>
                <a:gd name="connsiteX4" fmla="*/ 13049 w 28575"/>
                <a:gd name="connsiteY4" fmla="*/ 34504 h 28575"/>
                <a:gd name="connsiteX5" fmla="*/ 34576 w 28575"/>
                <a:gd name="connsiteY5" fmla="*/ 12978 h 28575"/>
                <a:gd name="connsiteX6" fmla="*/ 34576 w 28575"/>
                <a:gd name="connsiteY6" fmla="*/ 2215 h 28575"/>
                <a:gd name="connsiteX7" fmla="*/ 23812 w 28575"/>
                <a:gd name="connsiteY7" fmla="*/ 2215 h 28575"/>
                <a:gd name="connsiteX8" fmla="*/ 23812 w 28575"/>
                <a:gd name="connsiteY8" fmla="*/ 221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75" h="28575">
                  <a:moveTo>
                    <a:pt x="23812" y="2215"/>
                  </a:moveTo>
                  <a:lnTo>
                    <a:pt x="2286" y="23741"/>
                  </a:lnTo>
                  <a:cubicBezTo>
                    <a:pt x="-762" y="26694"/>
                    <a:pt x="-762" y="31552"/>
                    <a:pt x="2286" y="34504"/>
                  </a:cubicBezTo>
                  <a:cubicBezTo>
                    <a:pt x="3715" y="36028"/>
                    <a:pt x="5715" y="36695"/>
                    <a:pt x="7620" y="36695"/>
                  </a:cubicBezTo>
                  <a:cubicBezTo>
                    <a:pt x="9620" y="36695"/>
                    <a:pt x="11525" y="35933"/>
                    <a:pt x="13049" y="34504"/>
                  </a:cubicBezTo>
                  <a:lnTo>
                    <a:pt x="34576" y="12978"/>
                  </a:lnTo>
                  <a:cubicBezTo>
                    <a:pt x="37529" y="10025"/>
                    <a:pt x="37529" y="5167"/>
                    <a:pt x="34576" y="2215"/>
                  </a:cubicBezTo>
                  <a:cubicBezTo>
                    <a:pt x="31623" y="-738"/>
                    <a:pt x="26765" y="-738"/>
                    <a:pt x="23812" y="2215"/>
                  </a:cubicBezTo>
                  <a:lnTo>
                    <a:pt x="23812" y="2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E599851-7ADA-418D-AD6A-FEE2EAEFB343}"/>
                </a:ext>
              </a:extLst>
            </p:cNvPr>
            <p:cNvSpPr/>
            <p:nvPr/>
          </p:nvSpPr>
          <p:spPr>
            <a:xfrm>
              <a:off x="6196179" y="3512224"/>
              <a:ext cx="28575" cy="28575"/>
            </a:xfrm>
            <a:custGeom>
              <a:avLst/>
              <a:gdLst>
                <a:gd name="connsiteX0" fmla="*/ 12978 w 28575"/>
                <a:gd name="connsiteY0" fmla="*/ 2215 h 28575"/>
                <a:gd name="connsiteX1" fmla="*/ 2215 w 28575"/>
                <a:gd name="connsiteY1" fmla="*/ 2215 h 28575"/>
                <a:gd name="connsiteX2" fmla="*/ 2215 w 28575"/>
                <a:gd name="connsiteY2" fmla="*/ 12978 h 28575"/>
                <a:gd name="connsiteX3" fmla="*/ 23741 w 28575"/>
                <a:gd name="connsiteY3" fmla="*/ 34504 h 28575"/>
                <a:gd name="connsiteX4" fmla="*/ 29170 w 28575"/>
                <a:gd name="connsiteY4" fmla="*/ 36695 h 28575"/>
                <a:gd name="connsiteX5" fmla="*/ 34504 w 28575"/>
                <a:gd name="connsiteY5" fmla="*/ 34504 h 28575"/>
                <a:gd name="connsiteX6" fmla="*/ 34504 w 28575"/>
                <a:gd name="connsiteY6" fmla="*/ 23741 h 28575"/>
                <a:gd name="connsiteX7" fmla="*/ 12978 w 28575"/>
                <a:gd name="connsiteY7" fmla="*/ 221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" h="28575">
                  <a:moveTo>
                    <a:pt x="12978" y="2215"/>
                  </a:moveTo>
                  <a:cubicBezTo>
                    <a:pt x="10025" y="-738"/>
                    <a:pt x="5167" y="-738"/>
                    <a:pt x="2215" y="2215"/>
                  </a:cubicBezTo>
                  <a:cubicBezTo>
                    <a:pt x="-738" y="5167"/>
                    <a:pt x="-738" y="10025"/>
                    <a:pt x="2215" y="12978"/>
                  </a:cubicBezTo>
                  <a:lnTo>
                    <a:pt x="23741" y="34504"/>
                  </a:lnTo>
                  <a:cubicBezTo>
                    <a:pt x="25265" y="36028"/>
                    <a:pt x="27170" y="36695"/>
                    <a:pt x="29170" y="36695"/>
                  </a:cubicBezTo>
                  <a:cubicBezTo>
                    <a:pt x="31075" y="36695"/>
                    <a:pt x="33076" y="35933"/>
                    <a:pt x="34504" y="34504"/>
                  </a:cubicBezTo>
                  <a:cubicBezTo>
                    <a:pt x="37552" y="31552"/>
                    <a:pt x="37552" y="26694"/>
                    <a:pt x="34504" y="23741"/>
                  </a:cubicBezTo>
                  <a:lnTo>
                    <a:pt x="12978" y="2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7423B29-D54A-4E17-BD9A-871905C2AB7B}"/>
                </a:ext>
              </a:extLst>
            </p:cNvPr>
            <p:cNvSpPr/>
            <p:nvPr/>
          </p:nvSpPr>
          <p:spPr>
            <a:xfrm>
              <a:off x="5959031" y="3275076"/>
              <a:ext cx="28575" cy="28575"/>
            </a:xfrm>
            <a:custGeom>
              <a:avLst/>
              <a:gdLst>
                <a:gd name="connsiteX0" fmla="*/ 23812 w 28575"/>
                <a:gd name="connsiteY0" fmla="*/ 34576 h 28575"/>
                <a:gd name="connsiteX1" fmla="*/ 29242 w 28575"/>
                <a:gd name="connsiteY1" fmla="*/ 36766 h 28575"/>
                <a:gd name="connsiteX2" fmla="*/ 34576 w 28575"/>
                <a:gd name="connsiteY2" fmla="*/ 34576 h 28575"/>
                <a:gd name="connsiteX3" fmla="*/ 34576 w 28575"/>
                <a:gd name="connsiteY3" fmla="*/ 23813 h 28575"/>
                <a:gd name="connsiteX4" fmla="*/ 13049 w 28575"/>
                <a:gd name="connsiteY4" fmla="*/ 2286 h 28575"/>
                <a:gd name="connsiteX5" fmla="*/ 2286 w 28575"/>
                <a:gd name="connsiteY5" fmla="*/ 2286 h 28575"/>
                <a:gd name="connsiteX6" fmla="*/ 2286 w 28575"/>
                <a:gd name="connsiteY6" fmla="*/ 13049 h 28575"/>
                <a:gd name="connsiteX7" fmla="*/ 23812 w 28575"/>
                <a:gd name="connsiteY7" fmla="*/ 3457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" h="28575">
                  <a:moveTo>
                    <a:pt x="23812" y="34576"/>
                  </a:moveTo>
                  <a:cubicBezTo>
                    <a:pt x="25336" y="36100"/>
                    <a:pt x="27241" y="36766"/>
                    <a:pt x="29242" y="36766"/>
                  </a:cubicBezTo>
                  <a:cubicBezTo>
                    <a:pt x="31147" y="36766"/>
                    <a:pt x="33147" y="36004"/>
                    <a:pt x="34576" y="34576"/>
                  </a:cubicBezTo>
                  <a:cubicBezTo>
                    <a:pt x="37529" y="31623"/>
                    <a:pt x="37529" y="26765"/>
                    <a:pt x="34576" y="23813"/>
                  </a:cubicBezTo>
                  <a:lnTo>
                    <a:pt x="13049" y="2286"/>
                  </a:lnTo>
                  <a:cubicBezTo>
                    <a:pt x="10096" y="-762"/>
                    <a:pt x="5239" y="-762"/>
                    <a:pt x="2286" y="2286"/>
                  </a:cubicBezTo>
                  <a:cubicBezTo>
                    <a:pt x="-762" y="5239"/>
                    <a:pt x="-762" y="10096"/>
                    <a:pt x="2286" y="13049"/>
                  </a:cubicBezTo>
                  <a:lnTo>
                    <a:pt x="23812" y="345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1388278-7AAC-4500-B508-F929A8685899}"/>
                </a:ext>
              </a:extLst>
            </p:cNvPr>
            <p:cNvSpPr/>
            <p:nvPr/>
          </p:nvSpPr>
          <p:spPr>
            <a:xfrm>
              <a:off x="6004560" y="3320605"/>
              <a:ext cx="95250" cy="95250"/>
            </a:xfrm>
            <a:custGeom>
              <a:avLst/>
              <a:gdLst>
                <a:gd name="connsiteX0" fmla="*/ 91440 w 95250"/>
                <a:gd name="connsiteY0" fmla="*/ 0 h 95250"/>
                <a:gd name="connsiteX1" fmla="*/ 0 w 95250"/>
                <a:gd name="connsiteY1" fmla="*/ 91440 h 95250"/>
                <a:gd name="connsiteX2" fmla="*/ 7620 w 95250"/>
                <a:gd name="connsiteY2" fmla="*/ 99060 h 95250"/>
                <a:gd name="connsiteX3" fmla="*/ 15240 w 95250"/>
                <a:gd name="connsiteY3" fmla="*/ 91440 h 95250"/>
                <a:gd name="connsiteX4" fmla="*/ 91440 w 95250"/>
                <a:gd name="connsiteY4" fmla="*/ 15240 h 95250"/>
                <a:gd name="connsiteX5" fmla="*/ 99060 w 95250"/>
                <a:gd name="connsiteY5" fmla="*/ 7620 h 95250"/>
                <a:gd name="connsiteX6" fmla="*/ 91440 w 95250"/>
                <a:gd name="connsiteY6" fmla="*/ 0 h 95250"/>
                <a:gd name="connsiteX7" fmla="*/ 91440 w 95250"/>
                <a:gd name="connsiteY7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0" h="95250">
                  <a:moveTo>
                    <a:pt x="91440" y="0"/>
                  </a:moveTo>
                  <a:cubicBezTo>
                    <a:pt x="41053" y="0"/>
                    <a:pt x="0" y="41053"/>
                    <a:pt x="0" y="91440"/>
                  </a:cubicBezTo>
                  <a:cubicBezTo>
                    <a:pt x="0" y="95631"/>
                    <a:pt x="3429" y="99060"/>
                    <a:pt x="7620" y="99060"/>
                  </a:cubicBezTo>
                  <a:cubicBezTo>
                    <a:pt x="11811" y="99060"/>
                    <a:pt x="15240" y="95631"/>
                    <a:pt x="15240" y="91440"/>
                  </a:cubicBezTo>
                  <a:cubicBezTo>
                    <a:pt x="15240" y="49435"/>
                    <a:pt x="49435" y="15240"/>
                    <a:pt x="91440" y="15240"/>
                  </a:cubicBezTo>
                  <a:cubicBezTo>
                    <a:pt x="95631" y="15240"/>
                    <a:pt x="99060" y="11811"/>
                    <a:pt x="99060" y="7620"/>
                  </a:cubicBezTo>
                  <a:cubicBezTo>
                    <a:pt x="99060" y="3429"/>
                    <a:pt x="95631" y="0"/>
                    <a:pt x="91440" y="0"/>
                  </a:cubicBezTo>
                  <a:lnTo>
                    <a:pt x="9144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1E1376B-FCFF-4325-B621-8CD8FC18FDFD}"/>
              </a:ext>
            </a:extLst>
          </p:cNvPr>
          <p:cNvGrpSpPr/>
          <p:nvPr/>
        </p:nvGrpSpPr>
        <p:grpSpPr>
          <a:xfrm>
            <a:off x="1777264" y="4076960"/>
            <a:ext cx="419184" cy="485371"/>
            <a:chOff x="5217108" y="3618315"/>
            <a:chExt cx="361950" cy="419100"/>
          </a:xfrm>
          <a:solidFill>
            <a:schemeClr val="bg1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C71C9C2-FED7-44B9-B6FC-1D745C092817}"/>
                </a:ext>
              </a:extLst>
            </p:cNvPr>
            <p:cNvSpPr/>
            <p:nvPr/>
          </p:nvSpPr>
          <p:spPr>
            <a:xfrm>
              <a:off x="5217108" y="3618315"/>
              <a:ext cx="361950" cy="419100"/>
            </a:xfrm>
            <a:custGeom>
              <a:avLst/>
              <a:gdLst>
                <a:gd name="connsiteX0" fmla="*/ 366203 w 361950"/>
                <a:gd name="connsiteY0" fmla="*/ 345091 h 419100"/>
                <a:gd name="connsiteX1" fmla="*/ 312673 w 361950"/>
                <a:gd name="connsiteY1" fmla="*/ 220885 h 419100"/>
                <a:gd name="connsiteX2" fmla="*/ 312673 w 361950"/>
                <a:gd name="connsiteY2" fmla="*/ 152400 h 419100"/>
                <a:gd name="connsiteX3" fmla="*/ 247712 w 361950"/>
                <a:gd name="connsiteY3" fmla="*/ 51721 h 419100"/>
                <a:gd name="connsiteX4" fmla="*/ 221042 w 361950"/>
                <a:gd name="connsiteY4" fmla="*/ 42482 h 419100"/>
                <a:gd name="connsiteX5" fmla="*/ 221042 w 361950"/>
                <a:gd name="connsiteY5" fmla="*/ 38100 h 419100"/>
                <a:gd name="connsiteX6" fmla="*/ 182942 w 361950"/>
                <a:gd name="connsiteY6" fmla="*/ 0 h 419100"/>
                <a:gd name="connsiteX7" fmla="*/ 144842 w 361950"/>
                <a:gd name="connsiteY7" fmla="*/ 38100 h 419100"/>
                <a:gd name="connsiteX8" fmla="*/ 144842 w 361950"/>
                <a:gd name="connsiteY8" fmla="*/ 43148 h 419100"/>
                <a:gd name="connsiteX9" fmla="*/ 120839 w 361950"/>
                <a:gd name="connsiteY9" fmla="*/ 51816 h 419100"/>
                <a:gd name="connsiteX10" fmla="*/ 53402 w 361950"/>
                <a:gd name="connsiteY10" fmla="*/ 152400 h 419100"/>
                <a:gd name="connsiteX11" fmla="*/ 53402 w 361950"/>
                <a:gd name="connsiteY11" fmla="*/ 220980 h 419100"/>
                <a:gd name="connsiteX12" fmla="*/ 2253 w 361950"/>
                <a:gd name="connsiteY12" fmla="*/ 345186 h 419100"/>
                <a:gd name="connsiteX13" fmla="*/ 348 w 361950"/>
                <a:gd name="connsiteY13" fmla="*/ 352806 h 419100"/>
                <a:gd name="connsiteX14" fmla="*/ 6349 w 361950"/>
                <a:gd name="connsiteY14" fmla="*/ 358045 h 419100"/>
                <a:gd name="connsiteX15" fmla="*/ 78643 w 361950"/>
                <a:gd name="connsiteY15" fmla="*/ 370523 h 419100"/>
                <a:gd name="connsiteX16" fmla="*/ 116267 w 361950"/>
                <a:gd name="connsiteY16" fmla="*/ 376333 h 419100"/>
                <a:gd name="connsiteX17" fmla="*/ 184276 w 361950"/>
                <a:gd name="connsiteY17" fmla="*/ 419100 h 419100"/>
                <a:gd name="connsiteX18" fmla="*/ 252189 w 361950"/>
                <a:gd name="connsiteY18" fmla="*/ 376238 h 419100"/>
                <a:gd name="connsiteX19" fmla="*/ 289717 w 361950"/>
                <a:gd name="connsiteY19" fmla="*/ 370427 h 419100"/>
                <a:gd name="connsiteX20" fmla="*/ 362012 w 361950"/>
                <a:gd name="connsiteY20" fmla="*/ 357950 h 419100"/>
                <a:gd name="connsiteX21" fmla="*/ 368013 w 361950"/>
                <a:gd name="connsiteY21" fmla="*/ 352711 h 419100"/>
                <a:gd name="connsiteX22" fmla="*/ 366203 w 361950"/>
                <a:gd name="connsiteY22" fmla="*/ 345091 h 419100"/>
                <a:gd name="connsiteX23" fmla="*/ 366203 w 361950"/>
                <a:gd name="connsiteY23" fmla="*/ 345091 h 419100"/>
                <a:gd name="connsiteX24" fmla="*/ 160082 w 361950"/>
                <a:gd name="connsiteY24" fmla="*/ 38100 h 419100"/>
                <a:gd name="connsiteX25" fmla="*/ 182942 w 361950"/>
                <a:gd name="connsiteY25" fmla="*/ 15240 h 419100"/>
                <a:gd name="connsiteX26" fmla="*/ 205802 w 361950"/>
                <a:gd name="connsiteY26" fmla="*/ 38100 h 419100"/>
                <a:gd name="connsiteX27" fmla="*/ 205802 w 361950"/>
                <a:gd name="connsiteY27" fmla="*/ 39434 h 419100"/>
                <a:gd name="connsiteX28" fmla="*/ 160082 w 361950"/>
                <a:gd name="connsiteY28" fmla="*/ 39815 h 419100"/>
                <a:gd name="connsiteX29" fmla="*/ 160082 w 361950"/>
                <a:gd name="connsiteY29" fmla="*/ 38100 h 419100"/>
                <a:gd name="connsiteX30" fmla="*/ 184371 w 361950"/>
                <a:gd name="connsiteY30" fmla="*/ 403860 h 419100"/>
                <a:gd name="connsiteX31" fmla="*/ 135412 w 361950"/>
                <a:gd name="connsiteY31" fmla="*/ 378619 h 419100"/>
                <a:gd name="connsiteX32" fmla="*/ 184180 w 361950"/>
                <a:gd name="connsiteY32" fmla="*/ 381286 h 419100"/>
                <a:gd name="connsiteX33" fmla="*/ 233139 w 361950"/>
                <a:gd name="connsiteY33" fmla="*/ 378619 h 419100"/>
                <a:gd name="connsiteX34" fmla="*/ 184371 w 361950"/>
                <a:gd name="connsiteY34" fmla="*/ 403860 h 419100"/>
                <a:gd name="connsiteX35" fmla="*/ 184371 w 361950"/>
                <a:gd name="connsiteY35" fmla="*/ 403860 h 419100"/>
                <a:gd name="connsiteX36" fmla="*/ 287241 w 361950"/>
                <a:gd name="connsiteY36" fmla="*/ 355473 h 419100"/>
                <a:gd name="connsiteX37" fmla="*/ 246569 w 361950"/>
                <a:gd name="connsiteY37" fmla="*/ 361664 h 419100"/>
                <a:gd name="connsiteX38" fmla="*/ 246569 w 361950"/>
                <a:gd name="connsiteY38" fmla="*/ 361664 h 419100"/>
                <a:gd name="connsiteX39" fmla="*/ 230281 w 361950"/>
                <a:gd name="connsiteY39" fmla="*/ 363569 h 419100"/>
                <a:gd name="connsiteX40" fmla="*/ 230091 w 361950"/>
                <a:gd name="connsiteY40" fmla="*/ 363569 h 419100"/>
                <a:gd name="connsiteX41" fmla="*/ 215803 w 361950"/>
                <a:gd name="connsiteY41" fmla="*/ 364808 h 419100"/>
                <a:gd name="connsiteX42" fmla="*/ 213136 w 361950"/>
                <a:gd name="connsiteY42" fmla="*/ 364998 h 419100"/>
                <a:gd name="connsiteX43" fmla="*/ 201040 w 361950"/>
                <a:gd name="connsiteY43" fmla="*/ 365665 h 419100"/>
                <a:gd name="connsiteX44" fmla="*/ 198563 w 361950"/>
                <a:gd name="connsiteY44" fmla="*/ 365760 h 419100"/>
                <a:gd name="connsiteX45" fmla="*/ 170274 w 361950"/>
                <a:gd name="connsiteY45" fmla="*/ 365760 h 419100"/>
                <a:gd name="connsiteX46" fmla="*/ 167702 w 361950"/>
                <a:gd name="connsiteY46" fmla="*/ 365665 h 419100"/>
                <a:gd name="connsiteX47" fmla="*/ 155796 w 361950"/>
                <a:gd name="connsiteY47" fmla="*/ 364998 h 419100"/>
                <a:gd name="connsiteX48" fmla="*/ 152938 w 361950"/>
                <a:gd name="connsiteY48" fmla="*/ 364808 h 419100"/>
                <a:gd name="connsiteX49" fmla="*/ 139032 w 361950"/>
                <a:gd name="connsiteY49" fmla="*/ 363569 h 419100"/>
                <a:gd name="connsiteX50" fmla="*/ 138556 w 361950"/>
                <a:gd name="connsiteY50" fmla="*/ 363569 h 419100"/>
                <a:gd name="connsiteX51" fmla="*/ 122363 w 361950"/>
                <a:gd name="connsiteY51" fmla="*/ 361664 h 419100"/>
                <a:gd name="connsiteX52" fmla="*/ 122268 w 361950"/>
                <a:gd name="connsiteY52" fmla="*/ 361664 h 419100"/>
                <a:gd name="connsiteX53" fmla="*/ 81406 w 361950"/>
                <a:gd name="connsiteY53" fmla="*/ 355473 h 419100"/>
                <a:gd name="connsiteX54" fmla="*/ 22922 w 361950"/>
                <a:gd name="connsiteY54" fmla="*/ 345472 h 419100"/>
                <a:gd name="connsiteX55" fmla="*/ 68642 w 361950"/>
                <a:gd name="connsiteY55" fmla="*/ 220980 h 419100"/>
                <a:gd name="connsiteX56" fmla="*/ 68642 w 361950"/>
                <a:gd name="connsiteY56" fmla="*/ 152400 h 419100"/>
                <a:gd name="connsiteX57" fmla="*/ 127221 w 361950"/>
                <a:gd name="connsiteY57" fmla="*/ 65627 h 419100"/>
                <a:gd name="connsiteX58" fmla="*/ 153891 w 361950"/>
                <a:gd name="connsiteY58" fmla="*/ 56579 h 419100"/>
                <a:gd name="connsiteX59" fmla="*/ 154081 w 361950"/>
                <a:gd name="connsiteY59" fmla="*/ 56579 h 419100"/>
                <a:gd name="connsiteX60" fmla="*/ 211803 w 361950"/>
                <a:gd name="connsiteY60" fmla="*/ 56102 h 419100"/>
                <a:gd name="connsiteX61" fmla="*/ 212089 w 361950"/>
                <a:gd name="connsiteY61" fmla="*/ 56102 h 419100"/>
                <a:gd name="connsiteX62" fmla="*/ 241235 w 361950"/>
                <a:gd name="connsiteY62" fmla="*/ 65627 h 419100"/>
                <a:gd name="connsiteX63" fmla="*/ 297337 w 361950"/>
                <a:gd name="connsiteY63" fmla="*/ 152400 h 419100"/>
                <a:gd name="connsiteX64" fmla="*/ 297337 w 361950"/>
                <a:gd name="connsiteY64" fmla="*/ 220980 h 419100"/>
                <a:gd name="connsiteX65" fmla="*/ 345439 w 361950"/>
                <a:gd name="connsiteY65" fmla="*/ 345472 h 419100"/>
                <a:gd name="connsiteX66" fmla="*/ 287241 w 361950"/>
                <a:gd name="connsiteY66" fmla="*/ 355473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361950" h="419100">
                  <a:moveTo>
                    <a:pt x="366203" y="345091"/>
                  </a:moveTo>
                  <a:cubicBezTo>
                    <a:pt x="330675" y="309753"/>
                    <a:pt x="312673" y="268034"/>
                    <a:pt x="312673" y="220885"/>
                  </a:cubicBezTo>
                  <a:lnTo>
                    <a:pt x="312673" y="152400"/>
                  </a:lnTo>
                  <a:cubicBezTo>
                    <a:pt x="313054" y="100203"/>
                    <a:pt x="277811" y="65532"/>
                    <a:pt x="247712" y="51721"/>
                  </a:cubicBezTo>
                  <a:cubicBezTo>
                    <a:pt x="239044" y="47720"/>
                    <a:pt x="230186" y="44672"/>
                    <a:pt x="221042" y="42482"/>
                  </a:cubicBezTo>
                  <a:lnTo>
                    <a:pt x="221042" y="38100"/>
                  </a:lnTo>
                  <a:cubicBezTo>
                    <a:pt x="221042" y="17050"/>
                    <a:pt x="203992" y="0"/>
                    <a:pt x="182942" y="0"/>
                  </a:cubicBezTo>
                  <a:cubicBezTo>
                    <a:pt x="161987" y="0"/>
                    <a:pt x="144842" y="17050"/>
                    <a:pt x="144842" y="38100"/>
                  </a:cubicBezTo>
                  <a:lnTo>
                    <a:pt x="144842" y="43148"/>
                  </a:lnTo>
                  <a:cubicBezTo>
                    <a:pt x="136651" y="45339"/>
                    <a:pt x="128650" y="48292"/>
                    <a:pt x="120839" y="51816"/>
                  </a:cubicBezTo>
                  <a:cubicBezTo>
                    <a:pt x="87502" y="67247"/>
                    <a:pt x="53688" y="104299"/>
                    <a:pt x="53402" y="152400"/>
                  </a:cubicBezTo>
                  <a:lnTo>
                    <a:pt x="53402" y="220980"/>
                  </a:lnTo>
                  <a:cubicBezTo>
                    <a:pt x="53402" y="269653"/>
                    <a:pt x="36162" y="311468"/>
                    <a:pt x="2253" y="345186"/>
                  </a:cubicBezTo>
                  <a:cubicBezTo>
                    <a:pt x="253" y="347186"/>
                    <a:pt x="-509" y="350139"/>
                    <a:pt x="348" y="352806"/>
                  </a:cubicBezTo>
                  <a:cubicBezTo>
                    <a:pt x="1205" y="355568"/>
                    <a:pt x="3491" y="357569"/>
                    <a:pt x="6349" y="358045"/>
                  </a:cubicBezTo>
                  <a:lnTo>
                    <a:pt x="78643" y="370523"/>
                  </a:lnTo>
                  <a:cubicBezTo>
                    <a:pt x="92074" y="372904"/>
                    <a:pt x="104456" y="374809"/>
                    <a:pt x="116267" y="376333"/>
                  </a:cubicBezTo>
                  <a:cubicBezTo>
                    <a:pt x="129602" y="402431"/>
                    <a:pt x="155701" y="419100"/>
                    <a:pt x="184276" y="419100"/>
                  </a:cubicBezTo>
                  <a:cubicBezTo>
                    <a:pt x="212851" y="419100"/>
                    <a:pt x="238949" y="402336"/>
                    <a:pt x="252189" y="376238"/>
                  </a:cubicBezTo>
                  <a:cubicBezTo>
                    <a:pt x="263905" y="374714"/>
                    <a:pt x="276287" y="372809"/>
                    <a:pt x="289717" y="370427"/>
                  </a:cubicBezTo>
                  <a:lnTo>
                    <a:pt x="362012" y="357950"/>
                  </a:lnTo>
                  <a:cubicBezTo>
                    <a:pt x="364870" y="357473"/>
                    <a:pt x="367156" y="355378"/>
                    <a:pt x="368013" y="352711"/>
                  </a:cubicBezTo>
                  <a:cubicBezTo>
                    <a:pt x="368965" y="350044"/>
                    <a:pt x="368203" y="347186"/>
                    <a:pt x="366203" y="345091"/>
                  </a:cubicBezTo>
                  <a:lnTo>
                    <a:pt x="366203" y="345091"/>
                  </a:lnTo>
                  <a:close/>
                  <a:moveTo>
                    <a:pt x="160082" y="38100"/>
                  </a:moveTo>
                  <a:cubicBezTo>
                    <a:pt x="160082" y="25527"/>
                    <a:pt x="170274" y="15240"/>
                    <a:pt x="182942" y="15240"/>
                  </a:cubicBezTo>
                  <a:cubicBezTo>
                    <a:pt x="195515" y="15240"/>
                    <a:pt x="205802" y="25432"/>
                    <a:pt x="205802" y="38100"/>
                  </a:cubicBezTo>
                  <a:lnTo>
                    <a:pt x="205802" y="39434"/>
                  </a:lnTo>
                  <a:cubicBezTo>
                    <a:pt x="190562" y="37243"/>
                    <a:pt x="175227" y="37338"/>
                    <a:pt x="160082" y="39815"/>
                  </a:cubicBezTo>
                  <a:lnTo>
                    <a:pt x="160082" y="38100"/>
                  </a:lnTo>
                  <a:close/>
                  <a:moveTo>
                    <a:pt x="184371" y="403860"/>
                  </a:moveTo>
                  <a:cubicBezTo>
                    <a:pt x="165035" y="403860"/>
                    <a:pt x="147033" y="394335"/>
                    <a:pt x="135412" y="378619"/>
                  </a:cubicBezTo>
                  <a:cubicBezTo>
                    <a:pt x="152462" y="380429"/>
                    <a:pt x="168369" y="381286"/>
                    <a:pt x="184180" y="381286"/>
                  </a:cubicBezTo>
                  <a:cubicBezTo>
                    <a:pt x="200182" y="381286"/>
                    <a:pt x="216089" y="380429"/>
                    <a:pt x="233139" y="378619"/>
                  </a:cubicBezTo>
                  <a:cubicBezTo>
                    <a:pt x="221709" y="394335"/>
                    <a:pt x="203611" y="403860"/>
                    <a:pt x="184371" y="403860"/>
                  </a:cubicBezTo>
                  <a:lnTo>
                    <a:pt x="184371" y="403860"/>
                  </a:lnTo>
                  <a:close/>
                  <a:moveTo>
                    <a:pt x="287241" y="355473"/>
                  </a:moveTo>
                  <a:cubicBezTo>
                    <a:pt x="272572" y="357950"/>
                    <a:pt x="259237" y="360045"/>
                    <a:pt x="246569" y="361664"/>
                  </a:cubicBezTo>
                  <a:lnTo>
                    <a:pt x="246569" y="361664"/>
                  </a:lnTo>
                  <a:cubicBezTo>
                    <a:pt x="240949" y="362331"/>
                    <a:pt x="235520" y="362998"/>
                    <a:pt x="230281" y="363569"/>
                  </a:cubicBezTo>
                  <a:cubicBezTo>
                    <a:pt x="230186" y="363569"/>
                    <a:pt x="230186" y="363569"/>
                    <a:pt x="230091" y="363569"/>
                  </a:cubicBezTo>
                  <a:cubicBezTo>
                    <a:pt x="225233" y="364046"/>
                    <a:pt x="220471" y="364426"/>
                    <a:pt x="215803" y="364808"/>
                  </a:cubicBezTo>
                  <a:cubicBezTo>
                    <a:pt x="214946" y="364903"/>
                    <a:pt x="213994" y="364903"/>
                    <a:pt x="213136" y="364998"/>
                  </a:cubicBezTo>
                  <a:cubicBezTo>
                    <a:pt x="209041" y="365284"/>
                    <a:pt x="205040" y="365474"/>
                    <a:pt x="201040" y="365665"/>
                  </a:cubicBezTo>
                  <a:cubicBezTo>
                    <a:pt x="200182" y="365665"/>
                    <a:pt x="199420" y="365760"/>
                    <a:pt x="198563" y="365760"/>
                  </a:cubicBezTo>
                  <a:cubicBezTo>
                    <a:pt x="189038" y="366046"/>
                    <a:pt x="179704" y="366046"/>
                    <a:pt x="170274" y="365760"/>
                  </a:cubicBezTo>
                  <a:cubicBezTo>
                    <a:pt x="169417" y="365760"/>
                    <a:pt x="168559" y="365665"/>
                    <a:pt x="167702" y="365665"/>
                  </a:cubicBezTo>
                  <a:cubicBezTo>
                    <a:pt x="163797" y="365474"/>
                    <a:pt x="159796" y="365284"/>
                    <a:pt x="155796" y="364998"/>
                  </a:cubicBezTo>
                  <a:cubicBezTo>
                    <a:pt x="154843" y="364903"/>
                    <a:pt x="153891" y="364903"/>
                    <a:pt x="152938" y="364808"/>
                  </a:cubicBezTo>
                  <a:cubicBezTo>
                    <a:pt x="148366" y="364426"/>
                    <a:pt x="143794" y="364141"/>
                    <a:pt x="139032" y="363569"/>
                  </a:cubicBezTo>
                  <a:cubicBezTo>
                    <a:pt x="138841" y="363569"/>
                    <a:pt x="138651" y="363569"/>
                    <a:pt x="138556" y="363569"/>
                  </a:cubicBezTo>
                  <a:cubicBezTo>
                    <a:pt x="133317" y="363093"/>
                    <a:pt x="127888" y="362426"/>
                    <a:pt x="122363" y="361664"/>
                  </a:cubicBezTo>
                  <a:lnTo>
                    <a:pt x="122268" y="361664"/>
                  </a:lnTo>
                  <a:cubicBezTo>
                    <a:pt x="109600" y="360045"/>
                    <a:pt x="96074" y="358045"/>
                    <a:pt x="81406" y="355473"/>
                  </a:cubicBezTo>
                  <a:lnTo>
                    <a:pt x="22922" y="345472"/>
                  </a:lnTo>
                  <a:cubicBezTo>
                    <a:pt x="53307" y="310801"/>
                    <a:pt x="68642" y="268986"/>
                    <a:pt x="68642" y="220980"/>
                  </a:cubicBezTo>
                  <a:lnTo>
                    <a:pt x="68642" y="152400"/>
                  </a:lnTo>
                  <a:cubicBezTo>
                    <a:pt x="68928" y="110966"/>
                    <a:pt x="98265" y="78962"/>
                    <a:pt x="127221" y="65627"/>
                  </a:cubicBezTo>
                  <a:cubicBezTo>
                    <a:pt x="135889" y="61722"/>
                    <a:pt x="144747" y="58674"/>
                    <a:pt x="153891" y="56579"/>
                  </a:cubicBezTo>
                  <a:cubicBezTo>
                    <a:pt x="153986" y="56579"/>
                    <a:pt x="154081" y="56579"/>
                    <a:pt x="154081" y="56579"/>
                  </a:cubicBezTo>
                  <a:cubicBezTo>
                    <a:pt x="172846" y="52388"/>
                    <a:pt x="192848" y="52197"/>
                    <a:pt x="211803" y="56102"/>
                  </a:cubicBezTo>
                  <a:cubicBezTo>
                    <a:pt x="211898" y="56102"/>
                    <a:pt x="211993" y="56102"/>
                    <a:pt x="212089" y="56102"/>
                  </a:cubicBezTo>
                  <a:cubicBezTo>
                    <a:pt x="221995" y="58198"/>
                    <a:pt x="231805" y="61341"/>
                    <a:pt x="241235" y="65627"/>
                  </a:cubicBezTo>
                  <a:cubicBezTo>
                    <a:pt x="269334" y="78486"/>
                    <a:pt x="297528" y="110300"/>
                    <a:pt x="297337" y="152400"/>
                  </a:cubicBezTo>
                  <a:lnTo>
                    <a:pt x="297337" y="220980"/>
                  </a:lnTo>
                  <a:cubicBezTo>
                    <a:pt x="297337" y="266986"/>
                    <a:pt x="313911" y="309753"/>
                    <a:pt x="345439" y="345472"/>
                  </a:cubicBezTo>
                  <a:lnTo>
                    <a:pt x="287241" y="3554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8A8AC14-656D-4AE7-ABDE-4DAA1B1BC916}"/>
                </a:ext>
              </a:extLst>
            </p:cNvPr>
            <p:cNvSpPr/>
            <p:nvPr/>
          </p:nvSpPr>
          <p:spPr>
            <a:xfrm>
              <a:off x="5308610" y="3694563"/>
              <a:ext cx="142875" cy="76200"/>
            </a:xfrm>
            <a:custGeom>
              <a:avLst/>
              <a:gdLst>
                <a:gd name="connsiteX0" fmla="*/ 140303 w 142875"/>
                <a:gd name="connsiteY0" fmla="*/ 10144 h 76200"/>
                <a:gd name="connsiteX1" fmla="*/ 45339 w 142875"/>
                <a:gd name="connsiteY1" fmla="*/ 10144 h 76200"/>
                <a:gd name="connsiteX2" fmla="*/ 0 w 142875"/>
                <a:gd name="connsiteY2" fmla="*/ 76152 h 76200"/>
                <a:gd name="connsiteX3" fmla="*/ 7525 w 142875"/>
                <a:gd name="connsiteY3" fmla="*/ 83868 h 76200"/>
                <a:gd name="connsiteX4" fmla="*/ 7525 w 142875"/>
                <a:gd name="connsiteY4" fmla="*/ 83868 h 76200"/>
                <a:gd name="connsiteX5" fmla="*/ 15145 w 142875"/>
                <a:gd name="connsiteY5" fmla="*/ 76248 h 76200"/>
                <a:gd name="connsiteX6" fmla="*/ 51626 w 142875"/>
                <a:gd name="connsiteY6" fmla="*/ 24051 h 76200"/>
                <a:gd name="connsiteX7" fmla="*/ 133922 w 142875"/>
                <a:gd name="connsiteY7" fmla="*/ 24051 h 76200"/>
                <a:gd name="connsiteX8" fmla="*/ 144018 w 142875"/>
                <a:gd name="connsiteY8" fmla="*/ 20336 h 76200"/>
                <a:gd name="connsiteX9" fmla="*/ 140303 w 142875"/>
                <a:gd name="connsiteY9" fmla="*/ 10144 h 76200"/>
                <a:gd name="connsiteX10" fmla="*/ 140303 w 142875"/>
                <a:gd name="connsiteY10" fmla="*/ 10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76200">
                  <a:moveTo>
                    <a:pt x="140303" y="10144"/>
                  </a:moveTo>
                  <a:cubicBezTo>
                    <a:pt x="110776" y="-3381"/>
                    <a:pt x="74676" y="-3381"/>
                    <a:pt x="45339" y="10144"/>
                  </a:cubicBezTo>
                  <a:cubicBezTo>
                    <a:pt x="28575" y="17859"/>
                    <a:pt x="286" y="40434"/>
                    <a:pt x="0" y="76152"/>
                  </a:cubicBezTo>
                  <a:cubicBezTo>
                    <a:pt x="0" y="80343"/>
                    <a:pt x="3334" y="83772"/>
                    <a:pt x="7525" y="83868"/>
                  </a:cubicBezTo>
                  <a:lnTo>
                    <a:pt x="7525" y="83868"/>
                  </a:lnTo>
                  <a:cubicBezTo>
                    <a:pt x="11716" y="83868"/>
                    <a:pt x="15145" y="80439"/>
                    <a:pt x="15145" y="76248"/>
                  </a:cubicBezTo>
                  <a:cubicBezTo>
                    <a:pt x="15335" y="48244"/>
                    <a:pt x="38100" y="30242"/>
                    <a:pt x="51626" y="24051"/>
                  </a:cubicBezTo>
                  <a:cubicBezTo>
                    <a:pt x="76962" y="12335"/>
                    <a:pt x="108394" y="12335"/>
                    <a:pt x="133922" y="24051"/>
                  </a:cubicBezTo>
                  <a:cubicBezTo>
                    <a:pt x="137731" y="25765"/>
                    <a:pt x="142208" y="24146"/>
                    <a:pt x="144018" y="20336"/>
                  </a:cubicBezTo>
                  <a:cubicBezTo>
                    <a:pt x="145828" y="16431"/>
                    <a:pt x="144209" y="11859"/>
                    <a:pt x="140303" y="10144"/>
                  </a:cubicBezTo>
                  <a:lnTo>
                    <a:pt x="140303" y="10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7C551C3-9594-446B-AD69-A8A0BFAF2851}"/>
              </a:ext>
            </a:extLst>
          </p:cNvPr>
          <p:cNvGrpSpPr/>
          <p:nvPr/>
        </p:nvGrpSpPr>
        <p:grpSpPr>
          <a:xfrm>
            <a:off x="1753572" y="5045272"/>
            <a:ext cx="457200" cy="379095"/>
            <a:chOff x="5173732" y="2861708"/>
            <a:chExt cx="457200" cy="379095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235E408-40B9-451B-8B1D-873F9493608D}"/>
                </a:ext>
              </a:extLst>
            </p:cNvPr>
            <p:cNvSpPr/>
            <p:nvPr/>
          </p:nvSpPr>
          <p:spPr>
            <a:xfrm>
              <a:off x="5173732" y="2861708"/>
              <a:ext cx="457200" cy="304800"/>
            </a:xfrm>
            <a:custGeom>
              <a:avLst/>
              <a:gdLst>
                <a:gd name="connsiteX0" fmla="*/ 388430 w 457200"/>
                <a:gd name="connsiteY0" fmla="*/ 123444 h 304800"/>
                <a:gd name="connsiteX1" fmla="*/ 259747 w 457200"/>
                <a:gd name="connsiteY1" fmla="*/ 0 h 304800"/>
                <a:gd name="connsiteX2" fmla="*/ 153448 w 457200"/>
                <a:gd name="connsiteY2" fmla="*/ 53340 h 304800"/>
                <a:gd name="connsiteX3" fmla="*/ 151733 w 457200"/>
                <a:gd name="connsiteY3" fmla="*/ 52578 h 304800"/>
                <a:gd name="connsiteX4" fmla="*/ 147161 w 457200"/>
                <a:gd name="connsiteY4" fmla="*/ 50578 h 304800"/>
                <a:gd name="connsiteX5" fmla="*/ 144494 w 457200"/>
                <a:gd name="connsiteY5" fmla="*/ 49625 h 304800"/>
                <a:gd name="connsiteX6" fmla="*/ 139827 w 457200"/>
                <a:gd name="connsiteY6" fmla="*/ 48197 h 304800"/>
                <a:gd name="connsiteX7" fmla="*/ 137160 w 457200"/>
                <a:gd name="connsiteY7" fmla="*/ 47435 h 304800"/>
                <a:gd name="connsiteX8" fmla="*/ 131921 w 457200"/>
                <a:gd name="connsiteY8" fmla="*/ 46482 h 304800"/>
                <a:gd name="connsiteX9" fmla="*/ 129635 w 457200"/>
                <a:gd name="connsiteY9" fmla="*/ 46101 h 304800"/>
                <a:gd name="connsiteX10" fmla="*/ 122015 w 457200"/>
                <a:gd name="connsiteY10" fmla="*/ 45625 h 304800"/>
                <a:gd name="connsiteX11" fmla="*/ 53435 w 457200"/>
                <a:gd name="connsiteY11" fmla="*/ 114205 h 304800"/>
                <a:gd name="connsiteX12" fmla="*/ 53531 w 457200"/>
                <a:gd name="connsiteY12" fmla="*/ 117158 h 304800"/>
                <a:gd name="connsiteX13" fmla="*/ 0 w 457200"/>
                <a:gd name="connsiteY13" fmla="*/ 206883 h 304800"/>
                <a:gd name="connsiteX14" fmla="*/ 97917 w 457200"/>
                <a:gd name="connsiteY14" fmla="*/ 304800 h 304800"/>
                <a:gd name="connsiteX15" fmla="*/ 137160 w 457200"/>
                <a:gd name="connsiteY15" fmla="*/ 304800 h 304800"/>
                <a:gd name="connsiteX16" fmla="*/ 144780 w 457200"/>
                <a:gd name="connsiteY16" fmla="*/ 297180 h 304800"/>
                <a:gd name="connsiteX17" fmla="*/ 137160 w 457200"/>
                <a:gd name="connsiteY17" fmla="*/ 289560 h 304800"/>
                <a:gd name="connsiteX18" fmla="*/ 97917 w 457200"/>
                <a:gd name="connsiteY18" fmla="*/ 289560 h 304800"/>
                <a:gd name="connsiteX19" fmla="*/ 15335 w 457200"/>
                <a:gd name="connsiteY19" fmla="*/ 206883 h 304800"/>
                <a:gd name="connsiteX20" fmla="*/ 64294 w 457200"/>
                <a:gd name="connsiteY20" fmla="*/ 128778 h 304800"/>
                <a:gd name="connsiteX21" fmla="*/ 68580 w 457200"/>
                <a:gd name="connsiteY21" fmla="*/ 126683 h 304800"/>
                <a:gd name="connsiteX22" fmla="*/ 68580 w 457200"/>
                <a:gd name="connsiteY22" fmla="*/ 121920 h 304800"/>
                <a:gd name="connsiteX23" fmla="*/ 68675 w 457200"/>
                <a:gd name="connsiteY23" fmla="*/ 119158 h 304800"/>
                <a:gd name="connsiteX24" fmla="*/ 68771 w 457200"/>
                <a:gd name="connsiteY24" fmla="*/ 117729 h 304800"/>
                <a:gd name="connsiteX25" fmla="*/ 68675 w 457200"/>
                <a:gd name="connsiteY25" fmla="*/ 116205 h 304800"/>
                <a:gd name="connsiteX26" fmla="*/ 68580 w 457200"/>
                <a:gd name="connsiteY26" fmla="*/ 114300 h 304800"/>
                <a:gd name="connsiteX27" fmla="*/ 121920 w 457200"/>
                <a:gd name="connsiteY27" fmla="*/ 60960 h 304800"/>
                <a:gd name="connsiteX28" fmla="*/ 128873 w 457200"/>
                <a:gd name="connsiteY28" fmla="*/ 61436 h 304800"/>
                <a:gd name="connsiteX29" fmla="*/ 130588 w 457200"/>
                <a:gd name="connsiteY29" fmla="*/ 61722 h 304800"/>
                <a:gd name="connsiteX30" fmla="*/ 136589 w 457200"/>
                <a:gd name="connsiteY30" fmla="*/ 63056 h 304800"/>
                <a:gd name="connsiteX31" fmla="*/ 137446 w 457200"/>
                <a:gd name="connsiteY31" fmla="*/ 63246 h 304800"/>
                <a:gd name="connsiteX32" fmla="*/ 143828 w 457200"/>
                <a:gd name="connsiteY32" fmla="*/ 65723 h 304800"/>
                <a:gd name="connsiteX33" fmla="*/ 145447 w 457200"/>
                <a:gd name="connsiteY33" fmla="*/ 66485 h 304800"/>
                <a:gd name="connsiteX34" fmla="*/ 150781 w 457200"/>
                <a:gd name="connsiteY34" fmla="*/ 69533 h 304800"/>
                <a:gd name="connsiteX35" fmla="*/ 175260 w 457200"/>
                <a:gd name="connsiteY35" fmla="*/ 114300 h 304800"/>
                <a:gd name="connsiteX36" fmla="*/ 182880 w 457200"/>
                <a:gd name="connsiteY36" fmla="*/ 121920 h 304800"/>
                <a:gd name="connsiteX37" fmla="*/ 190500 w 457200"/>
                <a:gd name="connsiteY37" fmla="*/ 114300 h 304800"/>
                <a:gd name="connsiteX38" fmla="*/ 166116 w 457200"/>
                <a:gd name="connsiteY38" fmla="*/ 61913 h 304800"/>
                <a:gd name="connsiteX39" fmla="*/ 259652 w 457200"/>
                <a:gd name="connsiteY39" fmla="*/ 15240 h 304800"/>
                <a:gd name="connsiteX40" fmla="*/ 372809 w 457200"/>
                <a:gd name="connsiteY40" fmla="*/ 121063 h 304800"/>
                <a:gd name="connsiteX41" fmla="*/ 341662 w 457200"/>
                <a:gd name="connsiteY41" fmla="*/ 122015 h 304800"/>
                <a:gd name="connsiteX42" fmla="*/ 335280 w 457200"/>
                <a:gd name="connsiteY42" fmla="*/ 130683 h 304800"/>
                <a:gd name="connsiteX43" fmla="*/ 342805 w 457200"/>
                <a:gd name="connsiteY43" fmla="*/ 137160 h 304800"/>
                <a:gd name="connsiteX44" fmla="*/ 343948 w 457200"/>
                <a:gd name="connsiteY44" fmla="*/ 137065 h 304800"/>
                <a:gd name="connsiteX45" fmla="*/ 379667 w 457200"/>
                <a:gd name="connsiteY45" fmla="*/ 137065 h 304800"/>
                <a:gd name="connsiteX46" fmla="*/ 441865 w 457200"/>
                <a:gd name="connsiteY46" fmla="*/ 213169 h 304800"/>
                <a:gd name="connsiteX47" fmla="*/ 365474 w 457200"/>
                <a:gd name="connsiteY47" fmla="*/ 289560 h 304800"/>
                <a:gd name="connsiteX48" fmla="*/ 335280 w 457200"/>
                <a:gd name="connsiteY48" fmla="*/ 289560 h 304800"/>
                <a:gd name="connsiteX49" fmla="*/ 327660 w 457200"/>
                <a:gd name="connsiteY49" fmla="*/ 297180 h 304800"/>
                <a:gd name="connsiteX50" fmla="*/ 335280 w 457200"/>
                <a:gd name="connsiteY50" fmla="*/ 304800 h 304800"/>
                <a:gd name="connsiteX51" fmla="*/ 365570 w 457200"/>
                <a:gd name="connsiteY51" fmla="*/ 304800 h 304800"/>
                <a:gd name="connsiteX52" fmla="*/ 457200 w 457200"/>
                <a:gd name="connsiteY52" fmla="*/ 213169 h 304800"/>
                <a:gd name="connsiteX53" fmla="*/ 388430 w 457200"/>
                <a:gd name="connsiteY53" fmla="*/ 123444 h 304800"/>
                <a:gd name="connsiteX54" fmla="*/ 388430 w 457200"/>
                <a:gd name="connsiteY54" fmla="*/ 12344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57200" h="304800">
                  <a:moveTo>
                    <a:pt x="388430" y="123444"/>
                  </a:moveTo>
                  <a:cubicBezTo>
                    <a:pt x="384429" y="54769"/>
                    <a:pt x="327850" y="0"/>
                    <a:pt x="259747" y="0"/>
                  </a:cubicBezTo>
                  <a:cubicBezTo>
                    <a:pt x="218408" y="0"/>
                    <a:pt x="178308" y="20288"/>
                    <a:pt x="153448" y="53340"/>
                  </a:cubicBezTo>
                  <a:cubicBezTo>
                    <a:pt x="152876" y="53054"/>
                    <a:pt x="152305" y="52864"/>
                    <a:pt x="151733" y="52578"/>
                  </a:cubicBezTo>
                  <a:cubicBezTo>
                    <a:pt x="150209" y="51911"/>
                    <a:pt x="148685" y="51149"/>
                    <a:pt x="147161" y="50578"/>
                  </a:cubicBezTo>
                  <a:cubicBezTo>
                    <a:pt x="146304" y="50197"/>
                    <a:pt x="145447" y="49911"/>
                    <a:pt x="144494" y="49625"/>
                  </a:cubicBezTo>
                  <a:cubicBezTo>
                    <a:pt x="142970" y="49149"/>
                    <a:pt x="141446" y="48578"/>
                    <a:pt x="139827" y="48197"/>
                  </a:cubicBezTo>
                  <a:cubicBezTo>
                    <a:pt x="138875" y="47911"/>
                    <a:pt x="138017" y="47625"/>
                    <a:pt x="137160" y="47435"/>
                  </a:cubicBezTo>
                  <a:cubicBezTo>
                    <a:pt x="135446" y="47054"/>
                    <a:pt x="133731" y="46768"/>
                    <a:pt x="131921" y="46482"/>
                  </a:cubicBezTo>
                  <a:cubicBezTo>
                    <a:pt x="131159" y="46292"/>
                    <a:pt x="130397" y="46196"/>
                    <a:pt x="129635" y="46101"/>
                  </a:cubicBezTo>
                  <a:cubicBezTo>
                    <a:pt x="127159" y="45815"/>
                    <a:pt x="124587" y="45625"/>
                    <a:pt x="122015" y="45625"/>
                  </a:cubicBezTo>
                  <a:cubicBezTo>
                    <a:pt x="84201" y="45625"/>
                    <a:pt x="53435" y="76391"/>
                    <a:pt x="53435" y="114205"/>
                  </a:cubicBezTo>
                  <a:cubicBezTo>
                    <a:pt x="53435" y="115157"/>
                    <a:pt x="53435" y="116110"/>
                    <a:pt x="53531" y="117158"/>
                  </a:cubicBezTo>
                  <a:cubicBezTo>
                    <a:pt x="21812" y="134493"/>
                    <a:pt x="0" y="170688"/>
                    <a:pt x="0" y="206883"/>
                  </a:cubicBezTo>
                  <a:cubicBezTo>
                    <a:pt x="0" y="260890"/>
                    <a:pt x="43910" y="304800"/>
                    <a:pt x="97917" y="304800"/>
                  </a:cubicBezTo>
                  <a:lnTo>
                    <a:pt x="137160" y="304800"/>
                  </a:lnTo>
                  <a:cubicBezTo>
                    <a:pt x="141446" y="304800"/>
                    <a:pt x="144780" y="301371"/>
                    <a:pt x="144780" y="297180"/>
                  </a:cubicBezTo>
                  <a:cubicBezTo>
                    <a:pt x="144780" y="292989"/>
                    <a:pt x="141351" y="289560"/>
                    <a:pt x="137160" y="289560"/>
                  </a:cubicBezTo>
                  <a:lnTo>
                    <a:pt x="97917" y="289560"/>
                  </a:lnTo>
                  <a:cubicBezTo>
                    <a:pt x="52292" y="289560"/>
                    <a:pt x="15335" y="252508"/>
                    <a:pt x="15335" y="206883"/>
                  </a:cubicBezTo>
                  <a:cubicBezTo>
                    <a:pt x="15335" y="175260"/>
                    <a:pt x="35909" y="142399"/>
                    <a:pt x="64294" y="128778"/>
                  </a:cubicBezTo>
                  <a:lnTo>
                    <a:pt x="68580" y="126683"/>
                  </a:lnTo>
                  <a:lnTo>
                    <a:pt x="68580" y="121920"/>
                  </a:lnTo>
                  <a:cubicBezTo>
                    <a:pt x="68580" y="120968"/>
                    <a:pt x="68675" y="120015"/>
                    <a:pt x="68675" y="119158"/>
                  </a:cubicBezTo>
                  <a:lnTo>
                    <a:pt x="68771" y="117729"/>
                  </a:lnTo>
                  <a:lnTo>
                    <a:pt x="68675" y="116205"/>
                  </a:lnTo>
                  <a:cubicBezTo>
                    <a:pt x="68675" y="115538"/>
                    <a:pt x="68580" y="114967"/>
                    <a:pt x="68580" y="114300"/>
                  </a:cubicBezTo>
                  <a:cubicBezTo>
                    <a:pt x="68580" y="84868"/>
                    <a:pt x="92488" y="60960"/>
                    <a:pt x="121920" y="60960"/>
                  </a:cubicBezTo>
                  <a:cubicBezTo>
                    <a:pt x="124301" y="60960"/>
                    <a:pt x="126587" y="61151"/>
                    <a:pt x="128873" y="61436"/>
                  </a:cubicBezTo>
                  <a:cubicBezTo>
                    <a:pt x="129445" y="61532"/>
                    <a:pt x="130016" y="61627"/>
                    <a:pt x="130588" y="61722"/>
                  </a:cubicBezTo>
                  <a:cubicBezTo>
                    <a:pt x="132588" y="62103"/>
                    <a:pt x="134684" y="62484"/>
                    <a:pt x="136589" y="63056"/>
                  </a:cubicBezTo>
                  <a:cubicBezTo>
                    <a:pt x="136874" y="63151"/>
                    <a:pt x="137065" y="63151"/>
                    <a:pt x="137446" y="63246"/>
                  </a:cubicBezTo>
                  <a:cubicBezTo>
                    <a:pt x="139637" y="63913"/>
                    <a:pt x="141732" y="64770"/>
                    <a:pt x="143828" y="65723"/>
                  </a:cubicBezTo>
                  <a:cubicBezTo>
                    <a:pt x="144304" y="66008"/>
                    <a:pt x="144875" y="66199"/>
                    <a:pt x="145447" y="66485"/>
                  </a:cubicBezTo>
                  <a:cubicBezTo>
                    <a:pt x="147257" y="67342"/>
                    <a:pt x="149066" y="68390"/>
                    <a:pt x="150781" y="69533"/>
                  </a:cubicBezTo>
                  <a:cubicBezTo>
                    <a:pt x="165449" y="79058"/>
                    <a:pt x="175260" y="95536"/>
                    <a:pt x="175260" y="114300"/>
                  </a:cubicBezTo>
                  <a:cubicBezTo>
                    <a:pt x="175260" y="118491"/>
                    <a:pt x="178689" y="121920"/>
                    <a:pt x="182880" y="121920"/>
                  </a:cubicBezTo>
                  <a:cubicBezTo>
                    <a:pt x="187071" y="121920"/>
                    <a:pt x="190500" y="118491"/>
                    <a:pt x="190500" y="114300"/>
                  </a:cubicBezTo>
                  <a:cubicBezTo>
                    <a:pt x="190500" y="93345"/>
                    <a:pt x="180975" y="74486"/>
                    <a:pt x="166116" y="61913"/>
                  </a:cubicBezTo>
                  <a:cubicBezTo>
                    <a:pt x="187928" y="33338"/>
                    <a:pt x="223933" y="15240"/>
                    <a:pt x="259652" y="15240"/>
                  </a:cubicBezTo>
                  <a:cubicBezTo>
                    <a:pt x="318707" y="15240"/>
                    <a:pt x="367665" y="62008"/>
                    <a:pt x="372809" y="121063"/>
                  </a:cubicBezTo>
                  <a:cubicBezTo>
                    <a:pt x="364998" y="120491"/>
                    <a:pt x="353378" y="120206"/>
                    <a:pt x="341662" y="122015"/>
                  </a:cubicBezTo>
                  <a:cubicBezTo>
                    <a:pt x="337471" y="122682"/>
                    <a:pt x="334709" y="126587"/>
                    <a:pt x="335280" y="130683"/>
                  </a:cubicBezTo>
                  <a:cubicBezTo>
                    <a:pt x="335851" y="134398"/>
                    <a:pt x="339090" y="137160"/>
                    <a:pt x="342805" y="137160"/>
                  </a:cubicBezTo>
                  <a:cubicBezTo>
                    <a:pt x="343186" y="137160"/>
                    <a:pt x="343567" y="137160"/>
                    <a:pt x="343948" y="137065"/>
                  </a:cubicBezTo>
                  <a:cubicBezTo>
                    <a:pt x="360902" y="134493"/>
                    <a:pt x="378619" y="136874"/>
                    <a:pt x="379667" y="137065"/>
                  </a:cubicBezTo>
                  <a:cubicBezTo>
                    <a:pt x="415195" y="143828"/>
                    <a:pt x="441865" y="176498"/>
                    <a:pt x="441865" y="213169"/>
                  </a:cubicBezTo>
                  <a:cubicBezTo>
                    <a:pt x="441865" y="255270"/>
                    <a:pt x="407575" y="289560"/>
                    <a:pt x="365474" y="289560"/>
                  </a:cubicBezTo>
                  <a:lnTo>
                    <a:pt x="335280" y="289560"/>
                  </a:lnTo>
                  <a:cubicBezTo>
                    <a:pt x="331089" y="289560"/>
                    <a:pt x="327660" y="292989"/>
                    <a:pt x="327660" y="297180"/>
                  </a:cubicBezTo>
                  <a:cubicBezTo>
                    <a:pt x="327660" y="301371"/>
                    <a:pt x="331089" y="304800"/>
                    <a:pt x="335280" y="304800"/>
                  </a:cubicBezTo>
                  <a:lnTo>
                    <a:pt x="365570" y="304800"/>
                  </a:lnTo>
                  <a:cubicBezTo>
                    <a:pt x="416052" y="304800"/>
                    <a:pt x="457200" y="263652"/>
                    <a:pt x="457200" y="213169"/>
                  </a:cubicBezTo>
                  <a:cubicBezTo>
                    <a:pt x="457200" y="171355"/>
                    <a:pt x="428054" y="133826"/>
                    <a:pt x="388430" y="123444"/>
                  </a:cubicBezTo>
                  <a:lnTo>
                    <a:pt x="388430" y="12344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FBC2FC2-007B-4D7F-879A-ADEA7898A1D2}"/>
                </a:ext>
              </a:extLst>
            </p:cNvPr>
            <p:cNvSpPr/>
            <p:nvPr/>
          </p:nvSpPr>
          <p:spPr>
            <a:xfrm>
              <a:off x="5341348" y="3059828"/>
              <a:ext cx="133350" cy="180975"/>
            </a:xfrm>
            <a:custGeom>
              <a:avLst/>
              <a:gdLst>
                <a:gd name="connsiteX0" fmla="*/ 124135 w 133350"/>
                <a:gd name="connsiteY0" fmla="*/ 116586 h 180975"/>
                <a:gd name="connsiteX1" fmla="*/ 76224 w 133350"/>
                <a:gd name="connsiteY1" fmla="*/ 164592 h 180975"/>
                <a:gd name="connsiteX2" fmla="*/ 76224 w 133350"/>
                <a:gd name="connsiteY2" fmla="*/ 7620 h 180975"/>
                <a:gd name="connsiteX3" fmla="*/ 68604 w 133350"/>
                <a:gd name="connsiteY3" fmla="*/ 0 h 180975"/>
                <a:gd name="connsiteX4" fmla="*/ 60984 w 133350"/>
                <a:gd name="connsiteY4" fmla="*/ 7620 h 180975"/>
                <a:gd name="connsiteX5" fmla="*/ 60984 w 133350"/>
                <a:gd name="connsiteY5" fmla="*/ 164497 h 180975"/>
                <a:gd name="connsiteX6" fmla="*/ 12978 w 133350"/>
                <a:gd name="connsiteY6" fmla="*/ 116491 h 180975"/>
                <a:gd name="connsiteX7" fmla="*/ 2215 w 133350"/>
                <a:gd name="connsiteY7" fmla="*/ 116491 h 180975"/>
                <a:gd name="connsiteX8" fmla="*/ 2215 w 133350"/>
                <a:gd name="connsiteY8" fmla="*/ 127254 h 180975"/>
                <a:gd name="connsiteX9" fmla="*/ 63175 w 133350"/>
                <a:gd name="connsiteY9" fmla="*/ 188214 h 180975"/>
                <a:gd name="connsiteX10" fmla="*/ 65651 w 133350"/>
                <a:gd name="connsiteY10" fmla="*/ 189833 h 180975"/>
                <a:gd name="connsiteX11" fmla="*/ 68604 w 133350"/>
                <a:gd name="connsiteY11" fmla="*/ 190405 h 180975"/>
                <a:gd name="connsiteX12" fmla="*/ 71461 w 133350"/>
                <a:gd name="connsiteY12" fmla="*/ 189833 h 180975"/>
                <a:gd name="connsiteX13" fmla="*/ 73938 w 133350"/>
                <a:gd name="connsiteY13" fmla="*/ 188214 h 180975"/>
                <a:gd name="connsiteX14" fmla="*/ 134898 w 133350"/>
                <a:gd name="connsiteY14" fmla="*/ 127254 h 180975"/>
                <a:gd name="connsiteX15" fmla="*/ 134898 w 133350"/>
                <a:gd name="connsiteY15" fmla="*/ 116491 h 180975"/>
                <a:gd name="connsiteX16" fmla="*/ 124135 w 133350"/>
                <a:gd name="connsiteY16" fmla="*/ 116586 h 180975"/>
                <a:gd name="connsiteX17" fmla="*/ 124135 w 133350"/>
                <a:gd name="connsiteY17" fmla="*/ 116586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3350" h="180975">
                  <a:moveTo>
                    <a:pt x="124135" y="116586"/>
                  </a:moveTo>
                  <a:lnTo>
                    <a:pt x="76224" y="164592"/>
                  </a:lnTo>
                  <a:lnTo>
                    <a:pt x="76224" y="7620"/>
                  </a:lnTo>
                  <a:cubicBezTo>
                    <a:pt x="76224" y="3334"/>
                    <a:pt x="72795" y="0"/>
                    <a:pt x="68604" y="0"/>
                  </a:cubicBezTo>
                  <a:cubicBezTo>
                    <a:pt x="64413" y="0"/>
                    <a:pt x="60984" y="3334"/>
                    <a:pt x="60984" y="7620"/>
                  </a:cubicBezTo>
                  <a:lnTo>
                    <a:pt x="60984" y="164497"/>
                  </a:lnTo>
                  <a:lnTo>
                    <a:pt x="12978" y="116491"/>
                  </a:lnTo>
                  <a:cubicBezTo>
                    <a:pt x="10025" y="113538"/>
                    <a:pt x="5167" y="113538"/>
                    <a:pt x="2215" y="116491"/>
                  </a:cubicBezTo>
                  <a:cubicBezTo>
                    <a:pt x="-738" y="119444"/>
                    <a:pt x="-738" y="124301"/>
                    <a:pt x="2215" y="127254"/>
                  </a:cubicBezTo>
                  <a:lnTo>
                    <a:pt x="63175" y="188214"/>
                  </a:lnTo>
                  <a:cubicBezTo>
                    <a:pt x="63937" y="188976"/>
                    <a:pt x="64699" y="189452"/>
                    <a:pt x="65651" y="189833"/>
                  </a:cubicBezTo>
                  <a:cubicBezTo>
                    <a:pt x="66604" y="190214"/>
                    <a:pt x="67556" y="190405"/>
                    <a:pt x="68604" y="190405"/>
                  </a:cubicBezTo>
                  <a:cubicBezTo>
                    <a:pt x="69556" y="190405"/>
                    <a:pt x="70604" y="190214"/>
                    <a:pt x="71461" y="189833"/>
                  </a:cubicBezTo>
                  <a:cubicBezTo>
                    <a:pt x="72414" y="189452"/>
                    <a:pt x="73271" y="188881"/>
                    <a:pt x="73938" y="188214"/>
                  </a:cubicBezTo>
                  <a:lnTo>
                    <a:pt x="134898" y="127254"/>
                  </a:lnTo>
                  <a:cubicBezTo>
                    <a:pt x="137851" y="124301"/>
                    <a:pt x="137851" y="119444"/>
                    <a:pt x="134898" y="116491"/>
                  </a:cubicBezTo>
                  <a:cubicBezTo>
                    <a:pt x="131945" y="113538"/>
                    <a:pt x="127087" y="113538"/>
                    <a:pt x="124135" y="116586"/>
                  </a:cubicBezTo>
                  <a:lnTo>
                    <a:pt x="124135" y="116586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Freeform 11">
            <a:extLst>
              <a:ext uri="{FF2B5EF4-FFF2-40B4-BE49-F238E27FC236}">
                <a16:creationId xmlns:a16="http://schemas.microsoft.com/office/drawing/2014/main" id="{CEFB9DFC-1F78-2A33-09A2-EFCB4B4D9AFF}"/>
              </a:ext>
            </a:extLst>
          </p:cNvPr>
          <p:cNvSpPr>
            <a:spLocks/>
          </p:cNvSpPr>
          <p:nvPr/>
        </p:nvSpPr>
        <p:spPr bwMode="auto">
          <a:xfrm>
            <a:off x="2445012" y="5725145"/>
            <a:ext cx="3569892" cy="1089725"/>
          </a:xfrm>
          <a:custGeom>
            <a:avLst/>
            <a:gdLst>
              <a:gd name="T0" fmla="*/ 25 w 2051"/>
              <a:gd name="T1" fmla="*/ 157 h 626"/>
              <a:gd name="T2" fmla="*/ 126 w 2051"/>
              <a:gd name="T3" fmla="*/ 259 h 626"/>
              <a:gd name="T4" fmla="*/ 25 w 2051"/>
              <a:gd name="T5" fmla="*/ 361 h 626"/>
              <a:gd name="T6" fmla="*/ 0 w 2051"/>
              <a:gd name="T7" fmla="*/ 358 h 626"/>
              <a:gd name="T8" fmla="*/ 0 w 2051"/>
              <a:gd name="T9" fmla="*/ 482 h 626"/>
              <a:gd name="T10" fmla="*/ 0 w 2051"/>
              <a:gd name="T11" fmla="*/ 499 h 626"/>
              <a:gd name="T12" fmla="*/ 1757 w 2051"/>
              <a:gd name="T13" fmla="*/ 499 h 626"/>
              <a:gd name="T14" fmla="*/ 1739 w 2051"/>
              <a:gd name="T15" fmla="*/ 528 h 626"/>
              <a:gd name="T16" fmla="*/ 1729 w 2051"/>
              <a:gd name="T17" fmla="*/ 562 h 626"/>
              <a:gd name="T18" fmla="*/ 1793 w 2051"/>
              <a:gd name="T19" fmla="*/ 626 h 626"/>
              <a:gd name="T20" fmla="*/ 1858 w 2051"/>
              <a:gd name="T21" fmla="*/ 562 h 626"/>
              <a:gd name="T22" fmla="*/ 1848 w 2051"/>
              <a:gd name="T23" fmla="*/ 528 h 626"/>
              <a:gd name="T24" fmla="*/ 1830 w 2051"/>
              <a:gd name="T25" fmla="*/ 499 h 626"/>
              <a:gd name="T26" fmla="*/ 2051 w 2051"/>
              <a:gd name="T27" fmla="*/ 499 h 626"/>
              <a:gd name="T28" fmla="*/ 2051 w 2051"/>
              <a:gd name="T29" fmla="*/ 0 h 626"/>
              <a:gd name="T30" fmla="*/ 1534 w 2051"/>
              <a:gd name="T31" fmla="*/ 0 h 626"/>
              <a:gd name="T32" fmla="*/ 1016 w 2051"/>
              <a:gd name="T33" fmla="*/ 0 h 626"/>
              <a:gd name="T34" fmla="*/ 499 w 2051"/>
              <a:gd name="T35" fmla="*/ 0 h 626"/>
              <a:gd name="T36" fmla="*/ 0 w 2051"/>
              <a:gd name="T37" fmla="*/ 0 h 626"/>
              <a:gd name="T38" fmla="*/ 0 w 2051"/>
              <a:gd name="T39" fmla="*/ 161 h 626"/>
              <a:gd name="T40" fmla="*/ 25 w 2051"/>
              <a:gd name="T41" fmla="*/ 157 h 6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051" h="626">
                <a:moveTo>
                  <a:pt x="25" y="157"/>
                </a:moveTo>
                <a:cubicBezTo>
                  <a:pt x="81" y="157"/>
                  <a:pt x="126" y="203"/>
                  <a:pt x="126" y="259"/>
                </a:cubicBezTo>
                <a:cubicBezTo>
                  <a:pt x="126" y="315"/>
                  <a:pt x="81" y="361"/>
                  <a:pt x="25" y="361"/>
                </a:cubicBezTo>
                <a:cubicBezTo>
                  <a:pt x="16" y="361"/>
                  <a:pt x="8" y="360"/>
                  <a:pt x="0" y="358"/>
                </a:cubicBezTo>
                <a:cubicBezTo>
                  <a:pt x="0" y="482"/>
                  <a:pt x="0" y="482"/>
                  <a:pt x="0" y="482"/>
                </a:cubicBezTo>
                <a:cubicBezTo>
                  <a:pt x="0" y="499"/>
                  <a:pt x="0" y="499"/>
                  <a:pt x="0" y="499"/>
                </a:cubicBezTo>
                <a:cubicBezTo>
                  <a:pt x="1757" y="499"/>
                  <a:pt x="1757" y="499"/>
                  <a:pt x="1757" y="499"/>
                </a:cubicBezTo>
                <a:cubicBezTo>
                  <a:pt x="1739" y="528"/>
                  <a:pt x="1739" y="528"/>
                  <a:pt x="1739" y="528"/>
                </a:cubicBezTo>
                <a:cubicBezTo>
                  <a:pt x="1733" y="538"/>
                  <a:pt x="1729" y="550"/>
                  <a:pt x="1729" y="562"/>
                </a:cubicBezTo>
                <a:cubicBezTo>
                  <a:pt x="1729" y="597"/>
                  <a:pt x="1758" y="626"/>
                  <a:pt x="1793" y="626"/>
                </a:cubicBezTo>
                <a:cubicBezTo>
                  <a:pt x="1829" y="626"/>
                  <a:pt x="1858" y="597"/>
                  <a:pt x="1858" y="562"/>
                </a:cubicBezTo>
                <a:cubicBezTo>
                  <a:pt x="1858" y="550"/>
                  <a:pt x="1854" y="538"/>
                  <a:pt x="1848" y="528"/>
                </a:cubicBezTo>
                <a:cubicBezTo>
                  <a:pt x="1830" y="499"/>
                  <a:pt x="1830" y="499"/>
                  <a:pt x="1830" y="499"/>
                </a:cubicBezTo>
                <a:cubicBezTo>
                  <a:pt x="2051" y="499"/>
                  <a:pt x="2051" y="499"/>
                  <a:pt x="2051" y="499"/>
                </a:cubicBezTo>
                <a:cubicBezTo>
                  <a:pt x="2051" y="0"/>
                  <a:pt x="2051" y="0"/>
                  <a:pt x="2051" y="0"/>
                </a:cubicBezTo>
                <a:cubicBezTo>
                  <a:pt x="1534" y="0"/>
                  <a:pt x="1534" y="0"/>
                  <a:pt x="1534" y="0"/>
                </a:cubicBezTo>
                <a:cubicBezTo>
                  <a:pt x="1016" y="0"/>
                  <a:pt x="1016" y="0"/>
                  <a:pt x="1016" y="0"/>
                </a:cubicBezTo>
                <a:cubicBezTo>
                  <a:pt x="499" y="0"/>
                  <a:pt x="499" y="0"/>
                  <a:pt x="49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1"/>
                  <a:pt x="0" y="161"/>
                  <a:pt x="0" y="161"/>
                </a:cubicBezTo>
                <a:cubicBezTo>
                  <a:pt x="8" y="159"/>
                  <a:pt x="16" y="157"/>
                  <a:pt x="25" y="157"/>
                </a:cubicBezTo>
                <a:close/>
              </a:path>
            </a:pathLst>
          </a:custGeom>
          <a:solidFill>
            <a:srgbClr val="FF36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906B5E15-0B25-6007-8F17-9706AC1568D1}"/>
              </a:ext>
            </a:extLst>
          </p:cNvPr>
          <p:cNvSpPr>
            <a:spLocks/>
          </p:cNvSpPr>
          <p:nvPr/>
        </p:nvSpPr>
        <p:spPr bwMode="auto">
          <a:xfrm>
            <a:off x="1503839" y="5728695"/>
            <a:ext cx="1089725" cy="869398"/>
          </a:xfrm>
          <a:custGeom>
            <a:avLst/>
            <a:gdLst>
              <a:gd name="T0" fmla="*/ 499 w 626"/>
              <a:gd name="T1" fmla="*/ 482 h 499"/>
              <a:gd name="T2" fmla="*/ 499 w 626"/>
              <a:gd name="T3" fmla="*/ 296 h 499"/>
              <a:gd name="T4" fmla="*/ 528 w 626"/>
              <a:gd name="T5" fmla="*/ 314 h 499"/>
              <a:gd name="T6" fmla="*/ 562 w 626"/>
              <a:gd name="T7" fmla="*/ 323 h 499"/>
              <a:gd name="T8" fmla="*/ 626 w 626"/>
              <a:gd name="T9" fmla="*/ 259 h 499"/>
              <a:gd name="T10" fmla="*/ 562 w 626"/>
              <a:gd name="T11" fmla="*/ 195 h 499"/>
              <a:gd name="T12" fmla="*/ 528 w 626"/>
              <a:gd name="T13" fmla="*/ 205 h 499"/>
              <a:gd name="T14" fmla="*/ 499 w 626"/>
              <a:gd name="T15" fmla="*/ 223 h 499"/>
              <a:gd name="T16" fmla="*/ 499 w 626"/>
              <a:gd name="T17" fmla="*/ 0 h 499"/>
              <a:gd name="T18" fmla="*/ 0 w 626"/>
              <a:gd name="T19" fmla="*/ 0 h 499"/>
              <a:gd name="T20" fmla="*/ 0 w 626"/>
              <a:gd name="T21" fmla="*/ 499 h 499"/>
              <a:gd name="T22" fmla="*/ 499 w 626"/>
              <a:gd name="T23" fmla="*/ 499 h 499"/>
              <a:gd name="T24" fmla="*/ 499 w 626"/>
              <a:gd name="T25" fmla="*/ 482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26" h="499">
                <a:moveTo>
                  <a:pt x="499" y="482"/>
                </a:moveTo>
                <a:cubicBezTo>
                  <a:pt x="499" y="296"/>
                  <a:pt x="499" y="296"/>
                  <a:pt x="499" y="296"/>
                </a:cubicBezTo>
                <a:cubicBezTo>
                  <a:pt x="528" y="314"/>
                  <a:pt x="528" y="314"/>
                  <a:pt x="528" y="314"/>
                </a:cubicBezTo>
                <a:cubicBezTo>
                  <a:pt x="538" y="320"/>
                  <a:pt x="550" y="323"/>
                  <a:pt x="562" y="323"/>
                </a:cubicBezTo>
                <a:cubicBezTo>
                  <a:pt x="597" y="323"/>
                  <a:pt x="626" y="295"/>
                  <a:pt x="626" y="259"/>
                </a:cubicBezTo>
                <a:cubicBezTo>
                  <a:pt x="626" y="224"/>
                  <a:pt x="597" y="195"/>
                  <a:pt x="562" y="195"/>
                </a:cubicBezTo>
                <a:cubicBezTo>
                  <a:pt x="550" y="195"/>
                  <a:pt x="538" y="198"/>
                  <a:pt x="528" y="205"/>
                </a:cubicBezTo>
                <a:cubicBezTo>
                  <a:pt x="499" y="223"/>
                  <a:pt x="499" y="223"/>
                  <a:pt x="499" y="223"/>
                </a:cubicBezTo>
                <a:cubicBezTo>
                  <a:pt x="499" y="0"/>
                  <a:pt x="499" y="0"/>
                  <a:pt x="49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99"/>
                  <a:pt x="0" y="499"/>
                  <a:pt x="0" y="499"/>
                </a:cubicBezTo>
                <a:cubicBezTo>
                  <a:pt x="499" y="499"/>
                  <a:pt x="499" y="499"/>
                  <a:pt x="499" y="499"/>
                </a:cubicBezTo>
                <a:lnTo>
                  <a:pt x="499" y="482"/>
                </a:lnTo>
                <a:close/>
              </a:path>
            </a:pathLst>
          </a:custGeom>
          <a:solidFill>
            <a:srgbClr val="FF36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A26F04A-5B5E-C42A-55C3-CCAC81D1B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7184" y="5935243"/>
            <a:ext cx="367666" cy="4517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CC9ED7E-0CE0-46A9-0994-7F1BDE06E65D}"/>
              </a:ext>
            </a:extLst>
          </p:cNvPr>
          <p:cNvSpPr/>
          <p:nvPr/>
        </p:nvSpPr>
        <p:spPr>
          <a:xfrm>
            <a:off x="3138723" y="5989367"/>
            <a:ext cx="17081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GANTT CHART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Inhaltsplatzhalter 4">
            <a:extLst>
              <a:ext uri="{FF2B5EF4-FFF2-40B4-BE49-F238E27FC236}">
                <a16:creationId xmlns:a16="http://schemas.microsoft.com/office/drawing/2014/main" id="{CDB0E0F7-8B86-CF29-CA0E-33D7A260FCC8}"/>
              </a:ext>
            </a:extLst>
          </p:cNvPr>
          <p:cNvSpPr txBox="1">
            <a:spLocks/>
          </p:cNvSpPr>
          <p:nvPr/>
        </p:nvSpPr>
        <p:spPr>
          <a:xfrm>
            <a:off x="6282218" y="5979358"/>
            <a:ext cx="5068771" cy="4154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sz="1600" b="1" dirty="0">
                <a:solidFill>
                  <a:srgbClr val="FF3654"/>
                </a:solidFill>
                <a:latin typeface="Roboto" pitchFamily="2" charset="0"/>
                <a:ea typeface="Roboto" pitchFamily="2" charset="0"/>
              </a:rPr>
              <a:t>GANNT CHART</a:t>
            </a:r>
            <a:br>
              <a:rPr lang="en-US" sz="14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Provide a Gantt chart to show the schedule and timeline of the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406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500"/>
                            </p:stCondLst>
                            <p:childTnLst>
                              <p:par>
                                <p:cTn id="6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0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000"/>
                            </p:stCondLst>
                            <p:childTnLst>
                              <p:par>
                                <p:cTn id="1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85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67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2" grpId="0" animBg="1"/>
      <p:bldP spid="6" grpId="0" animBg="1"/>
      <p:bldP spid="8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27E37E-6F98-4672-8A68-A600592F3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441A5"/>
                </a:solidFill>
                <a:effectLst>
                  <a:glow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INTRODUCTION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CF3F0F9-DF07-4627-89DB-D5FB5DB900AE}"/>
              </a:ext>
            </a:extLst>
          </p:cNvPr>
          <p:cNvGrpSpPr/>
          <p:nvPr/>
        </p:nvGrpSpPr>
        <p:grpSpPr>
          <a:xfrm>
            <a:off x="1688891" y="1667545"/>
            <a:ext cx="1864134" cy="1864134"/>
            <a:chOff x="1706143" y="1667545"/>
            <a:chExt cx="1864134" cy="186413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0AFB479-CBC1-4FBC-A7F7-64085CF6193A}"/>
                </a:ext>
              </a:extLst>
            </p:cNvPr>
            <p:cNvSpPr/>
            <p:nvPr/>
          </p:nvSpPr>
          <p:spPr>
            <a:xfrm>
              <a:off x="1845101" y="1789301"/>
              <a:ext cx="1594620" cy="1594621"/>
            </a:xfrm>
            <a:custGeom>
              <a:avLst/>
              <a:gdLst>
                <a:gd name="connsiteX0" fmla="*/ 1602706 w 1594620"/>
                <a:gd name="connsiteY0" fmla="*/ 801353 h 1594620"/>
                <a:gd name="connsiteX1" fmla="*/ 801353 w 1594620"/>
                <a:gd name="connsiteY1" fmla="*/ 1602706 h 1594620"/>
                <a:gd name="connsiteX2" fmla="*/ 0 w 1594620"/>
                <a:gd name="connsiteY2" fmla="*/ 801353 h 1594620"/>
                <a:gd name="connsiteX3" fmla="*/ 801353 w 1594620"/>
                <a:gd name="connsiteY3" fmla="*/ 0 h 1594620"/>
                <a:gd name="connsiteX4" fmla="*/ 1602706 w 1594620"/>
                <a:gd name="connsiteY4" fmla="*/ 801353 h 159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4620" h="1594620">
                  <a:moveTo>
                    <a:pt x="1602706" y="801353"/>
                  </a:moveTo>
                  <a:cubicBezTo>
                    <a:pt x="1602706" y="1243928"/>
                    <a:pt x="1243928" y="1602706"/>
                    <a:pt x="801353" y="1602706"/>
                  </a:cubicBezTo>
                  <a:cubicBezTo>
                    <a:pt x="358778" y="1602706"/>
                    <a:pt x="0" y="1243928"/>
                    <a:pt x="0" y="801353"/>
                  </a:cubicBezTo>
                  <a:cubicBezTo>
                    <a:pt x="0" y="358778"/>
                    <a:pt x="358778" y="0"/>
                    <a:pt x="801353" y="0"/>
                  </a:cubicBezTo>
                  <a:cubicBezTo>
                    <a:pt x="1243928" y="0"/>
                    <a:pt x="1602706" y="358778"/>
                    <a:pt x="1602706" y="801353"/>
                  </a:cubicBezTo>
                  <a:close/>
                </a:path>
              </a:pathLst>
            </a:custGeom>
            <a:solidFill>
              <a:srgbClr val="FFFFFF"/>
            </a:solidFill>
            <a:ln w="22450" cap="flat">
              <a:noFill/>
              <a:prstDash val="solid"/>
              <a:miter/>
            </a:ln>
            <a:effectLst>
              <a:outerShdw blurRad="165100" dist="38100" dir="5400000" sx="103000" sy="103000" algn="t" rotWithShape="0">
                <a:prstClr val="black">
                  <a:alpha val="28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5653196-3DBF-4681-891F-006A49D07F8F}"/>
                </a:ext>
              </a:extLst>
            </p:cNvPr>
            <p:cNvSpPr/>
            <p:nvPr/>
          </p:nvSpPr>
          <p:spPr>
            <a:xfrm>
              <a:off x="1706143" y="1667545"/>
              <a:ext cx="1864134" cy="1864134"/>
            </a:xfrm>
            <a:custGeom>
              <a:avLst/>
              <a:gdLst>
                <a:gd name="connsiteX0" fmla="*/ 1609569 w 1864133"/>
                <a:gd name="connsiteY0" fmla="*/ 669288 h 1864133"/>
                <a:gd name="connsiteX1" fmla="*/ 1211274 w 1864133"/>
                <a:gd name="connsiteY1" fmla="*/ 1609569 h 1864133"/>
                <a:gd name="connsiteX2" fmla="*/ 270993 w 1864133"/>
                <a:gd name="connsiteY2" fmla="*/ 1211274 h 1864133"/>
                <a:gd name="connsiteX3" fmla="*/ 669288 w 1864133"/>
                <a:gd name="connsiteY3" fmla="*/ 270993 h 1864133"/>
                <a:gd name="connsiteX4" fmla="*/ 1609569 w 1864133"/>
                <a:gd name="connsiteY4" fmla="*/ 669288 h 186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4133" h="1864133">
                  <a:moveTo>
                    <a:pt x="1609569" y="669288"/>
                  </a:moveTo>
                  <a:cubicBezTo>
                    <a:pt x="1759234" y="1038925"/>
                    <a:pt x="1580912" y="1459903"/>
                    <a:pt x="1211274" y="1609569"/>
                  </a:cubicBezTo>
                  <a:cubicBezTo>
                    <a:pt x="841637" y="1759234"/>
                    <a:pt x="420659" y="1580912"/>
                    <a:pt x="270993" y="1211274"/>
                  </a:cubicBezTo>
                  <a:cubicBezTo>
                    <a:pt x="121328" y="841637"/>
                    <a:pt x="299650" y="420659"/>
                    <a:pt x="669288" y="270993"/>
                  </a:cubicBezTo>
                  <a:cubicBezTo>
                    <a:pt x="1038925" y="121328"/>
                    <a:pt x="1459903" y="299650"/>
                    <a:pt x="1609569" y="669288"/>
                  </a:cubicBezTo>
                  <a:close/>
                </a:path>
              </a:pathLst>
            </a:custGeom>
            <a:solidFill>
              <a:srgbClr val="FF3654"/>
            </a:solidFill>
            <a:ln w="224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FE1F7F9-E923-413F-92C1-8715CD89BE32}"/>
              </a:ext>
            </a:extLst>
          </p:cNvPr>
          <p:cNvGrpSpPr/>
          <p:nvPr/>
        </p:nvGrpSpPr>
        <p:grpSpPr>
          <a:xfrm>
            <a:off x="4197089" y="1754699"/>
            <a:ext cx="1729377" cy="1729377"/>
            <a:chOff x="4084951" y="1608057"/>
            <a:chExt cx="1729377" cy="172937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D10541B-6594-470E-9111-285F7D91E4F5}"/>
                </a:ext>
              </a:extLst>
            </p:cNvPr>
            <p:cNvSpPr/>
            <p:nvPr/>
          </p:nvSpPr>
          <p:spPr>
            <a:xfrm>
              <a:off x="4153931" y="1677126"/>
              <a:ext cx="1594620" cy="1594621"/>
            </a:xfrm>
            <a:custGeom>
              <a:avLst/>
              <a:gdLst>
                <a:gd name="connsiteX0" fmla="*/ 1602706 w 1594620"/>
                <a:gd name="connsiteY0" fmla="*/ 801353 h 1594620"/>
                <a:gd name="connsiteX1" fmla="*/ 801353 w 1594620"/>
                <a:gd name="connsiteY1" fmla="*/ 1602706 h 1594620"/>
                <a:gd name="connsiteX2" fmla="*/ 0 w 1594620"/>
                <a:gd name="connsiteY2" fmla="*/ 801353 h 1594620"/>
                <a:gd name="connsiteX3" fmla="*/ 801353 w 1594620"/>
                <a:gd name="connsiteY3" fmla="*/ 0 h 1594620"/>
                <a:gd name="connsiteX4" fmla="*/ 1602706 w 1594620"/>
                <a:gd name="connsiteY4" fmla="*/ 801353 h 159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4620" h="1594620">
                  <a:moveTo>
                    <a:pt x="1602706" y="801353"/>
                  </a:moveTo>
                  <a:cubicBezTo>
                    <a:pt x="1602706" y="1243928"/>
                    <a:pt x="1243928" y="1602706"/>
                    <a:pt x="801353" y="1602706"/>
                  </a:cubicBezTo>
                  <a:cubicBezTo>
                    <a:pt x="358778" y="1602706"/>
                    <a:pt x="0" y="1243928"/>
                    <a:pt x="0" y="801353"/>
                  </a:cubicBezTo>
                  <a:cubicBezTo>
                    <a:pt x="0" y="358778"/>
                    <a:pt x="358778" y="0"/>
                    <a:pt x="801353" y="0"/>
                  </a:cubicBezTo>
                  <a:cubicBezTo>
                    <a:pt x="1243928" y="0"/>
                    <a:pt x="1602706" y="358778"/>
                    <a:pt x="1602706" y="801353"/>
                  </a:cubicBezTo>
                  <a:close/>
                </a:path>
              </a:pathLst>
            </a:custGeom>
            <a:solidFill>
              <a:srgbClr val="FFFFFF"/>
            </a:solidFill>
            <a:ln w="22450" cap="flat">
              <a:noFill/>
              <a:prstDash val="solid"/>
              <a:miter/>
            </a:ln>
            <a:effectLst>
              <a:outerShdw blurRad="165100" dist="38100" dir="5400000" sx="103000" sy="103000" algn="t" rotWithShape="0">
                <a:prstClr val="black">
                  <a:alpha val="28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C3C2D79-3FF2-4183-B93F-5637D9C94636}"/>
                </a:ext>
              </a:extLst>
            </p:cNvPr>
            <p:cNvSpPr/>
            <p:nvPr/>
          </p:nvSpPr>
          <p:spPr>
            <a:xfrm>
              <a:off x="4084951" y="1608057"/>
              <a:ext cx="1729377" cy="1729377"/>
            </a:xfrm>
            <a:custGeom>
              <a:avLst/>
              <a:gdLst>
                <a:gd name="connsiteX0" fmla="*/ 1038699 w 1729377"/>
                <a:gd name="connsiteY0" fmla="*/ 168243 h 1729377"/>
                <a:gd name="connsiteX1" fmla="*/ 1572671 w 1729377"/>
                <a:gd name="connsiteY1" fmla="*/ 1038699 h 1729377"/>
                <a:gd name="connsiteX2" fmla="*/ 702214 w 1729377"/>
                <a:gd name="connsiteY2" fmla="*/ 1572671 h 1729377"/>
                <a:gd name="connsiteX3" fmla="*/ 168243 w 1729377"/>
                <a:gd name="connsiteY3" fmla="*/ 702214 h 1729377"/>
                <a:gd name="connsiteX4" fmla="*/ 1038699 w 1729377"/>
                <a:gd name="connsiteY4" fmla="*/ 168243 h 172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9377" h="1729377">
                  <a:moveTo>
                    <a:pt x="1038699" y="168243"/>
                  </a:moveTo>
                  <a:cubicBezTo>
                    <a:pt x="1426522" y="261160"/>
                    <a:pt x="1665589" y="650877"/>
                    <a:pt x="1572671" y="1038699"/>
                  </a:cubicBezTo>
                  <a:cubicBezTo>
                    <a:pt x="1479753" y="1426521"/>
                    <a:pt x="1090036" y="1665589"/>
                    <a:pt x="702214" y="1572671"/>
                  </a:cubicBezTo>
                  <a:cubicBezTo>
                    <a:pt x="314392" y="1479753"/>
                    <a:pt x="75325" y="1090036"/>
                    <a:pt x="168243" y="702214"/>
                  </a:cubicBezTo>
                  <a:cubicBezTo>
                    <a:pt x="261160" y="314392"/>
                    <a:pt x="650877" y="75325"/>
                    <a:pt x="1038699" y="168243"/>
                  </a:cubicBezTo>
                  <a:close/>
                </a:path>
              </a:pathLst>
            </a:custGeom>
            <a:solidFill>
              <a:srgbClr val="00C3E6"/>
            </a:solidFill>
            <a:ln w="224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FCEF3F3-F7BF-4443-AE84-9AD60F14634F}"/>
              </a:ext>
            </a:extLst>
          </p:cNvPr>
          <p:cNvGrpSpPr/>
          <p:nvPr/>
        </p:nvGrpSpPr>
        <p:grpSpPr>
          <a:xfrm>
            <a:off x="6573932" y="1658900"/>
            <a:ext cx="1864134" cy="1864134"/>
            <a:chOff x="6323778" y="3030486"/>
            <a:chExt cx="1864134" cy="186413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70100EB-9DE4-45B8-B1E3-911258F21624}"/>
                </a:ext>
              </a:extLst>
            </p:cNvPr>
            <p:cNvSpPr/>
            <p:nvPr/>
          </p:nvSpPr>
          <p:spPr>
            <a:xfrm>
              <a:off x="6462762" y="3169463"/>
              <a:ext cx="1594620" cy="1594621"/>
            </a:xfrm>
            <a:custGeom>
              <a:avLst/>
              <a:gdLst>
                <a:gd name="connsiteX0" fmla="*/ 1602706 w 1594620"/>
                <a:gd name="connsiteY0" fmla="*/ 801353 h 1594620"/>
                <a:gd name="connsiteX1" fmla="*/ 801353 w 1594620"/>
                <a:gd name="connsiteY1" fmla="*/ 1602706 h 1594620"/>
                <a:gd name="connsiteX2" fmla="*/ 0 w 1594620"/>
                <a:gd name="connsiteY2" fmla="*/ 801353 h 1594620"/>
                <a:gd name="connsiteX3" fmla="*/ 801353 w 1594620"/>
                <a:gd name="connsiteY3" fmla="*/ 0 h 1594620"/>
                <a:gd name="connsiteX4" fmla="*/ 1602706 w 1594620"/>
                <a:gd name="connsiteY4" fmla="*/ 801353 h 159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4620" h="1594620">
                  <a:moveTo>
                    <a:pt x="1602706" y="801353"/>
                  </a:moveTo>
                  <a:cubicBezTo>
                    <a:pt x="1602706" y="1243928"/>
                    <a:pt x="1243928" y="1602706"/>
                    <a:pt x="801353" y="1602706"/>
                  </a:cubicBezTo>
                  <a:cubicBezTo>
                    <a:pt x="358778" y="1602706"/>
                    <a:pt x="0" y="1243928"/>
                    <a:pt x="0" y="801353"/>
                  </a:cubicBezTo>
                  <a:cubicBezTo>
                    <a:pt x="0" y="358778"/>
                    <a:pt x="358778" y="0"/>
                    <a:pt x="801353" y="0"/>
                  </a:cubicBezTo>
                  <a:cubicBezTo>
                    <a:pt x="1243928" y="0"/>
                    <a:pt x="1602706" y="358778"/>
                    <a:pt x="1602706" y="801353"/>
                  </a:cubicBezTo>
                  <a:close/>
                </a:path>
              </a:pathLst>
            </a:custGeom>
            <a:solidFill>
              <a:srgbClr val="FFFFFF"/>
            </a:solidFill>
            <a:ln w="22450" cap="flat">
              <a:noFill/>
              <a:prstDash val="solid"/>
              <a:miter/>
            </a:ln>
            <a:effectLst>
              <a:outerShdw blurRad="165100" dist="38100" dir="5400000" sx="103000" sy="103000" algn="t" rotWithShape="0">
                <a:prstClr val="black">
                  <a:alpha val="28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6D10480-B48A-44EC-8CF5-08548CC5113A}"/>
                </a:ext>
              </a:extLst>
            </p:cNvPr>
            <p:cNvSpPr/>
            <p:nvPr/>
          </p:nvSpPr>
          <p:spPr>
            <a:xfrm>
              <a:off x="6323778" y="3030486"/>
              <a:ext cx="1864134" cy="1864134"/>
            </a:xfrm>
            <a:custGeom>
              <a:avLst/>
              <a:gdLst>
                <a:gd name="connsiteX0" fmla="*/ 1609569 w 1864133"/>
                <a:gd name="connsiteY0" fmla="*/ 669288 h 1864133"/>
                <a:gd name="connsiteX1" fmla="*/ 1211275 w 1864133"/>
                <a:gd name="connsiteY1" fmla="*/ 1609569 h 1864133"/>
                <a:gd name="connsiteX2" fmla="*/ 270994 w 1864133"/>
                <a:gd name="connsiteY2" fmla="*/ 1211274 h 1864133"/>
                <a:gd name="connsiteX3" fmla="*/ 669288 w 1864133"/>
                <a:gd name="connsiteY3" fmla="*/ 270993 h 1864133"/>
                <a:gd name="connsiteX4" fmla="*/ 1609569 w 1864133"/>
                <a:gd name="connsiteY4" fmla="*/ 669288 h 1864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4133" h="1864133">
                  <a:moveTo>
                    <a:pt x="1609569" y="669288"/>
                  </a:moveTo>
                  <a:cubicBezTo>
                    <a:pt x="1759234" y="1038925"/>
                    <a:pt x="1580912" y="1459903"/>
                    <a:pt x="1211275" y="1609569"/>
                  </a:cubicBezTo>
                  <a:cubicBezTo>
                    <a:pt x="841637" y="1759234"/>
                    <a:pt x="420659" y="1580912"/>
                    <a:pt x="270994" y="1211274"/>
                  </a:cubicBezTo>
                  <a:cubicBezTo>
                    <a:pt x="121328" y="841637"/>
                    <a:pt x="299651" y="420659"/>
                    <a:pt x="669288" y="270993"/>
                  </a:cubicBezTo>
                  <a:cubicBezTo>
                    <a:pt x="1038925" y="121328"/>
                    <a:pt x="1459903" y="299650"/>
                    <a:pt x="1609569" y="669288"/>
                  </a:cubicBezTo>
                  <a:close/>
                </a:path>
              </a:pathLst>
            </a:custGeom>
            <a:solidFill>
              <a:srgbClr val="FF9D00"/>
            </a:solidFill>
            <a:ln w="224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6DA8697-3F2A-4D42-A4DA-6EEDB431EA06}"/>
              </a:ext>
            </a:extLst>
          </p:cNvPr>
          <p:cNvGrpSpPr/>
          <p:nvPr/>
        </p:nvGrpSpPr>
        <p:grpSpPr>
          <a:xfrm>
            <a:off x="9092274" y="1764994"/>
            <a:ext cx="1729377" cy="1729377"/>
            <a:chOff x="8704103" y="3102090"/>
            <a:chExt cx="1729377" cy="1729377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B6CC886-80A0-4F17-B4A3-86037523EDD3}"/>
                </a:ext>
              </a:extLst>
            </p:cNvPr>
            <p:cNvSpPr/>
            <p:nvPr/>
          </p:nvSpPr>
          <p:spPr>
            <a:xfrm>
              <a:off x="8771818" y="3169463"/>
              <a:ext cx="1594620" cy="1594621"/>
            </a:xfrm>
            <a:custGeom>
              <a:avLst/>
              <a:gdLst>
                <a:gd name="connsiteX0" fmla="*/ 1602706 w 1594620"/>
                <a:gd name="connsiteY0" fmla="*/ 801353 h 1594620"/>
                <a:gd name="connsiteX1" fmla="*/ 801353 w 1594620"/>
                <a:gd name="connsiteY1" fmla="*/ 1602706 h 1594620"/>
                <a:gd name="connsiteX2" fmla="*/ 0 w 1594620"/>
                <a:gd name="connsiteY2" fmla="*/ 801353 h 1594620"/>
                <a:gd name="connsiteX3" fmla="*/ 801353 w 1594620"/>
                <a:gd name="connsiteY3" fmla="*/ 0 h 1594620"/>
                <a:gd name="connsiteX4" fmla="*/ 1602706 w 1594620"/>
                <a:gd name="connsiteY4" fmla="*/ 801353 h 159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4620" h="1594620">
                  <a:moveTo>
                    <a:pt x="1602706" y="801353"/>
                  </a:moveTo>
                  <a:cubicBezTo>
                    <a:pt x="1602706" y="1243928"/>
                    <a:pt x="1243928" y="1602706"/>
                    <a:pt x="801353" y="1602706"/>
                  </a:cubicBezTo>
                  <a:cubicBezTo>
                    <a:pt x="358778" y="1602706"/>
                    <a:pt x="0" y="1243928"/>
                    <a:pt x="0" y="801353"/>
                  </a:cubicBezTo>
                  <a:cubicBezTo>
                    <a:pt x="0" y="358778"/>
                    <a:pt x="358778" y="0"/>
                    <a:pt x="801353" y="0"/>
                  </a:cubicBezTo>
                  <a:cubicBezTo>
                    <a:pt x="1243928" y="0"/>
                    <a:pt x="1602706" y="358778"/>
                    <a:pt x="1602706" y="801353"/>
                  </a:cubicBezTo>
                  <a:close/>
                </a:path>
              </a:pathLst>
            </a:custGeom>
            <a:solidFill>
              <a:srgbClr val="FFFFFF"/>
            </a:solidFill>
            <a:ln w="22450" cap="flat">
              <a:noFill/>
              <a:prstDash val="solid"/>
              <a:miter/>
            </a:ln>
            <a:effectLst>
              <a:outerShdw blurRad="165100" dist="38100" dir="5400000" sx="103000" sy="103000" algn="t" rotWithShape="0">
                <a:prstClr val="black">
                  <a:alpha val="28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5FD4544-7904-46E9-95EB-77392F2B69C8}"/>
                </a:ext>
              </a:extLst>
            </p:cNvPr>
            <p:cNvSpPr/>
            <p:nvPr/>
          </p:nvSpPr>
          <p:spPr>
            <a:xfrm>
              <a:off x="8704103" y="3102090"/>
              <a:ext cx="1729377" cy="1729377"/>
            </a:xfrm>
            <a:custGeom>
              <a:avLst/>
              <a:gdLst>
                <a:gd name="connsiteX0" fmla="*/ 1034728 w 1729377"/>
                <a:gd name="connsiteY0" fmla="*/ 166004 h 1729377"/>
                <a:gd name="connsiteX1" fmla="*/ 1571443 w 1729377"/>
                <a:gd name="connsiteY1" fmla="*/ 1034728 h 1729377"/>
                <a:gd name="connsiteX2" fmla="*/ 702720 w 1729377"/>
                <a:gd name="connsiteY2" fmla="*/ 1571443 h 1729377"/>
                <a:gd name="connsiteX3" fmla="*/ 166004 w 1729377"/>
                <a:gd name="connsiteY3" fmla="*/ 702720 h 1729377"/>
                <a:gd name="connsiteX4" fmla="*/ 1034728 w 1729377"/>
                <a:gd name="connsiteY4" fmla="*/ 166004 h 172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9377" h="1729377">
                  <a:moveTo>
                    <a:pt x="1034728" y="166004"/>
                  </a:moveTo>
                  <a:cubicBezTo>
                    <a:pt x="1422829" y="257686"/>
                    <a:pt x="1663125" y="646627"/>
                    <a:pt x="1571443" y="1034728"/>
                  </a:cubicBezTo>
                  <a:cubicBezTo>
                    <a:pt x="1479762" y="1422829"/>
                    <a:pt x="1090821" y="1663125"/>
                    <a:pt x="702720" y="1571443"/>
                  </a:cubicBezTo>
                  <a:cubicBezTo>
                    <a:pt x="314618" y="1479762"/>
                    <a:pt x="74323" y="1090821"/>
                    <a:pt x="166004" y="702720"/>
                  </a:cubicBezTo>
                  <a:cubicBezTo>
                    <a:pt x="257686" y="314618"/>
                    <a:pt x="646627" y="74323"/>
                    <a:pt x="1034728" y="166004"/>
                  </a:cubicBezTo>
                  <a:close/>
                </a:path>
              </a:pathLst>
            </a:custGeom>
            <a:solidFill>
              <a:srgbClr val="00B59A"/>
            </a:solidFill>
            <a:ln w="224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E2DB1DC-E103-4B42-94CB-167AA2C320CC}"/>
              </a:ext>
            </a:extLst>
          </p:cNvPr>
          <p:cNvGrpSpPr/>
          <p:nvPr/>
        </p:nvGrpSpPr>
        <p:grpSpPr>
          <a:xfrm>
            <a:off x="931653" y="1622105"/>
            <a:ext cx="10662249" cy="1998891"/>
            <a:chOff x="1031395" y="2967777"/>
            <a:chExt cx="10124717" cy="1998891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B3B813D-12B7-40F0-8BDF-C5C9E4090BC5}"/>
                </a:ext>
              </a:extLst>
            </p:cNvPr>
            <p:cNvSpPr/>
            <p:nvPr/>
          </p:nvSpPr>
          <p:spPr>
            <a:xfrm>
              <a:off x="1074742" y="2967777"/>
              <a:ext cx="10039371" cy="1998891"/>
            </a:xfrm>
            <a:custGeom>
              <a:avLst/>
              <a:gdLst>
                <a:gd name="connsiteX0" fmla="*/ 8498429 w 10039371"/>
                <a:gd name="connsiteY0" fmla="*/ 2006302 h 1998890"/>
                <a:gd name="connsiteX1" fmla="*/ 7495390 w 10039371"/>
                <a:gd name="connsiteY1" fmla="*/ 1020108 h 1998890"/>
                <a:gd name="connsiteX2" fmla="*/ 7175792 w 10039371"/>
                <a:gd name="connsiteY2" fmla="*/ 1020108 h 1998890"/>
                <a:gd name="connsiteX3" fmla="*/ 7158948 w 10039371"/>
                <a:gd name="connsiteY3" fmla="*/ 1003263 h 1998890"/>
                <a:gd name="connsiteX4" fmla="*/ 6189598 w 10039371"/>
                <a:gd name="connsiteY4" fmla="*/ 33914 h 1998890"/>
                <a:gd name="connsiteX5" fmla="*/ 5220249 w 10039371"/>
                <a:gd name="connsiteY5" fmla="*/ 1003263 h 1998890"/>
                <a:gd name="connsiteX6" fmla="*/ 5203404 w 10039371"/>
                <a:gd name="connsiteY6" fmla="*/ 1020108 h 1998890"/>
                <a:gd name="connsiteX7" fmla="*/ 4883806 w 10039371"/>
                <a:gd name="connsiteY7" fmla="*/ 1020108 h 1998890"/>
                <a:gd name="connsiteX8" fmla="*/ 3880767 w 10039371"/>
                <a:gd name="connsiteY8" fmla="*/ 2006302 h 1998890"/>
                <a:gd name="connsiteX9" fmla="*/ 2877729 w 10039371"/>
                <a:gd name="connsiteY9" fmla="*/ 1020108 h 1998890"/>
                <a:gd name="connsiteX10" fmla="*/ 2558131 w 10039371"/>
                <a:gd name="connsiteY10" fmla="*/ 1020108 h 1998890"/>
                <a:gd name="connsiteX11" fmla="*/ 2541286 w 10039371"/>
                <a:gd name="connsiteY11" fmla="*/ 1003263 h 1998890"/>
                <a:gd name="connsiteX12" fmla="*/ 1571936 w 10039371"/>
                <a:gd name="connsiteY12" fmla="*/ 33914 h 1998890"/>
                <a:gd name="connsiteX13" fmla="*/ 602138 w 10039371"/>
                <a:gd name="connsiteY13" fmla="*/ 1003039 h 1998890"/>
                <a:gd name="connsiteX14" fmla="*/ 585293 w 10039371"/>
                <a:gd name="connsiteY14" fmla="*/ 1019883 h 1998890"/>
                <a:gd name="connsiteX15" fmla="*/ 16845 w 10039371"/>
                <a:gd name="connsiteY15" fmla="*/ 1019883 h 1998890"/>
                <a:gd name="connsiteX16" fmla="*/ 0 w 10039371"/>
                <a:gd name="connsiteY16" fmla="*/ 1003039 h 1998890"/>
                <a:gd name="connsiteX17" fmla="*/ 16845 w 10039371"/>
                <a:gd name="connsiteY17" fmla="*/ 986194 h 1998890"/>
                <a:gd name="connsiteX18" fmla="*/ 568673 w 10039371"/>
                <a:gd name="connsiteY18" fmla="*/ 986194 h 1998890"/>
                <a:gd name="connsiteX19" fmla="*/ 1571712 w 10039371"/>
                <a:gd name="connsiteY19" fmla="*/ 0 h 1998890"/>
                <a:gd name="connsiteX20" fmla="*/ 2574751 w 10039371"/>
                <a:gd name="connsiteY20" fmla="*/ 986194 h 1998890"/>
                <a:gd name="connsiteX21" fmla="*/ 2894349 w 10039371"/>
                <a:gd name="connsiteY21" fmla="*/ 986194 h 1998890"/>
                <a:gd name="connsiteX22" fmla="*/ 2911193 w 10039371"/>
                <a:gd name="connsiteY22" fmla="*/ 1003039 h 1998890"/>
                <a:gd name="connsiteX23" fmla="*/ 3880543 w 10039371"/>
                <a:gd name="connsiteY23" fmla="*/ 1972389 h 1998890"/>
                <a:gd name="connsiteX24" fmla="*/ 4849892 w 10039371"/>
                <a:gd name="connsiteY24" fmla="*/ 1003039 h 1998890"/>
                <a:gd name="connsiteX25" fmla="*/ 4866737 w 10039371"/>
                <a:gd name="connsiteY25" fmla="*/ 986194 h 1998890"/>
                <a:gd name="connsiteX26" fmla="*/ 5186335 w 10039371"/>
                <a:gd name="connsiteY26" fmla="*/ 986194 h 1998890"/>
                <a:gd name="connsiteX27" fmla="*/ 6189374 w 10039371"/>
                <a:gd name="connsiteY27" fmla="*/ 0 h 1998890"/>
                <a:gd name="connsiteX28" fmla="*/ 7192413 w 10039371"/>
                <a:gd name="connsiteY28" fmla="*/ 986194 h 1998890"/>
                <a:gd name="connsiteX29" fmla="*/ 7512010 w 10039371"/>
                <a:gd name="connsiteY29" fmla="*/ 986194 h 1998890"/>
                <a:gd name="connsiteX30" fmla="*/ 7528855 w 10039371"/>
                <a:gd name="connsiteY30" fmla="*/ 1003039 h 1998890"/>
                <a:gd name="connsiteX31" fmla="*/ 8498204 w 10039371"/>
                <a:gd name="connsiteY31" fmla="*/ 1972389 h 1998890"/>
                <a:gd name="connsiteX32" fmla="*/ 9467554 w 10039371"/>
                <a:gd name="connsiteY32" fmla="*/ 1003039 h 1998890"/>
                <a:gd name="connsiteX33" fmla="*/ 9484398 w 10039371"/>
                <a:gd name="connsiteY33" fmla="*/ 986194 h 1998890"/>
                <a:gd name="connsiteX34" fmla="*/ 10035329 w 10039371"/>
                <a:gd name="connsiteY34" fmla="*/ 986194 h 1998890"/>
                <a:gd name="connsiteX35" fmla="*/ 10052173 w 10039371"/>
                <a:gd name="connsiteY35" fmla="*/ 1003039 h 1998890"/>
                <a:gd name="connsiteX36" fmla="*/ 10035329 w 10039371"/>
                <a:gd name="connsiteY36" fmla="*/ 1019883 h 1998890"/>
                <a:gd name="connsiteX37" fmla="*/ 9501018 w 10039371"/>
                <a:gd name="connsiteY37" fmla="*/ 1019883 h 1998890"/>
                <a:gd name="connsiteX38" fmla="*/ 8498429 w 10039371"/>
                <a:gd name="connsiteY38" fmla="*/ 2006302 h 1998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039371" h="1998890">
                  <a:moveTo>
                    <a:pt x="8498429" y="2006302"/>
                  </a:moveTo>
                  <a:cubicBezTo>
                    <a:pt x="7950868" y="2006302"/>
                    <a:pt x="7504599" y="1565423"/>
                    <a:pt x="7495390" y="1020108"/>
                  </a:cubicBezTo>
                  <a:lnTo>
                    <a:pt x="7175792" y="1020108"/>
                  </a:lnTo>
                  <a:cubicBezTo>
                    <a:pt x="7166584" y="1020108"/>
                    <a:pt x="7158948" y="1012472"/>
                    <a:pt x="7158948" y="1003263"/>
                  </a:cubicBezTo>
                  <a:cubicBezTo>
                    <a:pt x="7158948" y="468729"/>
                    <a:pt x="6724133" y="33914"/>
                    <a:pt x="6189598" y="33914"/>
                  </a:cubicBezTo>
                  <a:cubicBezTo>
                    <a:pt x="5655064" y="33914"/>
                    <a:pt x="5220249" y="468729"/>
                    <a:pt x="5220249" y="1003263"/>
                  </a:cubicBezTo>
                  <a:cubicBezTo>
                    <a:pt x="5220249" y="1012472"/>
                    <a:pt x="5212613" y="1020108"/>
                    <a:pt x="5203404" y="1020108"/>
                  </a:cubicBezTo>
                  <a:lnTo>
                    <a:pt x="4883806" y="1020108"/>
                  </a:lnTo>
                  <a:cubicBezTo>
                    <a:pt x="4874822" y="1565423"/>
                    <a:pt x="4428329" y="2006302"/>
                    <a:pt x="3880767" y="2006302"/>
                  </a:cubicBezTo>
                  <a:cubicBezTo>
                    <a:pt x="3333206" y="2006302"/>
                    <a:pt x="2886937" y="1565423"/>
                    <a:pt x="2877729" y="1020108"/>
                  </a:cubicBezTo>
                  <a:lnTo>
                    <a:pt x="2558131" y="1020108"/>
                  </a:lnTo>
                  <a:cubicBezTo>
                    <a:pt x="2548922" y="1020108"/>
                    <a:pt x="2541286" y="1012472"/>
                    <a:pt x="2541286" y="1003263"/>
                  </a:cubicBezTo>
                  <a:cubicBezTo>
                    <a:pt x="2541286" y="468729"/>
                    <a:pt x="2106471" y="33914"/>
                    <a:pt x="1571936" y="33914"/>
                  </a:cubicBezTo>
                  <a:cubicBezTo>
                    <a:pt x="1037402" y="33914"/>
                    <a:pt x="602138" y="468504"/>
                    <a:pt x="602138" y="1003039"/>
                  </a:cubicBezTo>
                  <a:cubicBezTo>
                    <a:pt x="602138" y="1012247"/>
                    <a:pt x="594501" y="1019883"/>
                    <a:pt x="585293" y="1019883"/>
                  </a:cubicBezTo>
                  <a:lnTo>
                    <a:pt x="16845" y="1019883"/>
                  </a:lnTo>
                  <a:cubicBezTo>
                    <a:pt x="7636" y="1019883"/>
                    <a:pt x="0" y="1012247"/>
                    <a:pt x="0" y="1003039"/>
                  </a:cubicBezTo>
                  <a:cubicBezTo>
                    <a:pt x="0" y="993831"/>
                    <a:pt x="7636" y="986194"/>
                    <a:pt x="16845" y="986194"/>
                  </a:cubicBezTo>
                  <a:lnTo>
                    <a:pt x="568673" y="986194"/>
                  </a:lnTo>
                  <a:cubicBezTo>
                    <a:pt x="577657" y="440879"/>
                    <a:pt x="1024151" y="0"/>
                    <a:pt x="1571712" y="0"/>
                  </a:cubicBezTo>
                  <a:cubicBezTo>
                    <a:pt x="2119273" y="0"/>
                    <a:pt x="2565542" y="440879"/>
                    <a:pt x="2574751" y="986194"/>
                  </a:cubicBezTo>
                  <a:lnTo>
                    <a:pt x="2894349" y="986194"/>
                  </a:lnTo>
                  <a:cubicBezTo>
                    <a:pt x="2903557" y="986194"/>
                    <a:pt x="2911193" y="993831"/>
                    <a:pt x="2911193" y="1003039"/>
                  </a:cubicBezTo>
                  <a:cubicBezTo>
                    <a:pt x="2911193" y="1537574"/>
                    <a:pt x="3346008" y="1972389"/>
                    <a:pt x="3880543" y="1972389"/>
                  </a:cubicBezTo>
                  <a:cubicBezTo>
                    <a:pt x="4415078" y="1972389"/>
                    <a:pt x="4849892" y="1537574"/>
                    <a:pt x="4849892" y="1003039"/>
                  </a:cubicBezTo>
                  <a:cubicBezTo>
                    <a:pt x="4849892" y="993831"/>
                    <a:pt x="4857529" y="986194"/>
                    <a:pt x="4866737" y="986194"/>
                  </a:cubicBezTo>
                  <a:lnTo>
                    <a:pt x="5186335" y="986194"/>
                  </a:lnTo>
                  <a:cubicBezTo>
                    <a:pt x="5195543" y="440879"/>
                    <a:pt x="5642037" y="0"/>
                    <a:pt x="6189374" y="0"/>
                  </a:cubicBezTo>
                  <a:cubicBezTo>
                    <a:pt x="6736935" y="0"/>
                    <a:pt x="7183204" y="440879"/>
                    <a:pt x="7192413" y="986194"/>
                  </a:cubicBezTo>
                  <a:lnTo>
                    <a:pt x="7512010" y="986194"/>
                  </a:lnTo>
                  <a:cubicBezTo>
                    <a:pt x="7521219" y="986194"/>
                    <a:pt x="7528855" y="993831"/>
                    <a:pt x="7528855" y="1003039"/>
                  </a:cubicBezTo>
                  <a:cubicBezTo>
                    <a:pt x="7528855" y="1537574"/>
                    <a:pt x="7963670" y="1972389"/>
                    <a:pt x="8498204" y="1972389"/>
                  </a:cubicBezTo>
                  <a:cubicBezTo>
                    <a:pt x="9032739" y="1972389"/>
                    <a:pt x="9467554" y="1537574"/>
                    <a:pt x="9467554" y="1003039"/>
                  </a:cubicBezTo>
                  <a:cubicBezTo>
                    <a:pt x="9467554" y="993831"/>
                    <a:pt x="9475190" y="986194"/>
                    <a:pt x="9484398" y="986194"/>
                  </a:cubicBezTo>
                  <a:lnTo>
                    <a:pt x="10035329" y="986194"/>
                  </a:lnTo>
                  <a:cubicBezTo>
                    <a:pt x="10044537" y="986194"/>
                    <a:pt x="10052173" y="993831"/>
                    <a:pt x="10052173" y="1003039"/>
                  </a:cubicBezTo>
                  <a:cubicBezTo>
                    <a:pt x="10052173" y="1012247"/>
                    <a:pt x="10044537" y="1019883"/>
                    <a:pt x="10035329" y="1019883"/>
                  </a:cubicBezTo>
                  <a:lnTo>
                    <a:pt x="9501018" y="1019883"/>
                  </a:lnTo>
                  <a:cubicBezTo>
                    <a:pt x="9492259" y="1565199"/>
                    <a:pt x="9045766" y="2006302"/>
                    <a:pt x="8498429" y="2006302"/>
                  </a:cubicBezTo>
                  <a:close/>
                </a:path>
              </a:pathLst>
            </a:custGeom>
            <a:solidFill>
              <a:srgbClr val="000000"/>
            </a:solidFill>
            <a:ln w="224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19BDC47-2EBA-4B2E-9EC9-16AACB1E8195}"/>
                </a:ext>
              </a:extLst>
            </p:cNvPr>
            <p:cNvSpPr/>
            <p:nvPr/>
          </p:nvSpPr>
          <p:spPr>
            <a:xfrm>
              <a:off x="11043815" y="3907480"/>
              <a:ext cx="112297" cy="112297"/>
            </a:xfrm>
            <a:custGeom>
              <a:avLst/>
              <a:gdLst>
                <a:gd name="connsiteX0" fmla="*/ 63336 w 112297"/>
                <a:gd name="connsiteY0" fmla="*/ 0 h 112297"/>
                <a:gd name="connsiteX1" fmla="*/ 126672 w 112297"/>
                <a:gd name="connsiteY1" fmla="*/ 63336 h 112297"/>
                <a:gd name="connsiteX2" fmla="*/ 63336 w 112297"/>
                <a:gd name="connsiteY2" fmla="*/ 126671 h 112297"/>
                <a:gd name="connsiteX3" fmla="*/ 0 w 112297"/>
                <a:gd name="connsiteY3" fmla="*/ 63336 h 112297"/>
                <a:gd name="connsiteX4" fmla="*/ 63336 w 112297"/>
                <a:gd name="connsiteY4" fmla="*/ 0 h 11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297" h="112297">
                  <a:moveTo>
                    <a:pt x="63336" y="0"/>
                  </a:moveTo>
                  <a:cubicBezTo>
                    <a:pt x="98372" y="0"/>
                    <a:pt x="126672" y="28299"/>
                    <a:pt x="126672" y="63336"/>
                  </a:cubicBezTo>
                  <a:cubicBezTo>
                    <a:pt x="126672" y="98372"/>
                    <a:pt x="98372" y="126671"/>
                    <a:pt x="63336" y="126671"/>
                  </a:cubicBezTo>
                  <a:cubicBezTo>
                    <a:pt x="28299" y="126671"/>
                    <a:pt x="0" y="98372"/>
                    <a:pt x="0" y="63336"/>
                  </a:cubicBezTo>
                  <a:cubicBezTo>
                    <a:pt x="0" y="28524"/>
                    <a:pt x="28299" y="0"/>
                    <a:pt x="63336" y="0"/>
                  </a:cubicBezTo>
                  <a:close/>
                </a:path>
              </a:pathLst>
            </a:custGeom>
            <a:solidFill>
              <a:srgbClr val="000000"/>
            </a:solidFill>
            <a:ln w="224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A068B67-F615-4943-AE18-BAA921A53AED}"/>
                </a:ext>
              </a:extLst>
            </p:cNvPr>
            <p:cNvSpPr/>
            <p:nvPr/>
          </p:nvSpPr>
          <p:spPr>
            <a:xfrm>
              <a:off x="1031395" y="3907480"/>
              <a:ext cx="112297" cy="112297"/>
            </a:xfrm>
            <a:custGeom>
              <a:avLst/>
              <a:gdLst>
                <a:gd name="connsiteX0" fmla="*/ 63336 w 112297"/>
                <a:gd name="connsiteY0" fmla="*/ 0 h 112297"/>
                <a:gd name="connsiteX1" fmla="*/ 0 w 112297"/>
                <a:gd name="connsiteY1" fmla="*/ 63336 h 112297"/>
                <a:gd name="connsiteX2" fmla="*/ 63336 w 112297"/>
                <a:gd name="connsiteY2" fmla="*/ 126671 h 112297"/>
                <a:gd name="connsiteX3" fmla="*/ 126671 w 112297"/>
                <a:gd name="connsiteY3" fmla="*/ 63336 h 112297"/>
                <a:gd name="connsiteX4" fmla="*/ 63336 w 112297"/>
                <a:gd name="connsiteY4" fmla="*/ 0 h 11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297" h="112297">
                  <a:moveTo>
                    <a:pt x="63336" y="0"/>
                  </a:moveTo>
                  <a:cubicBezTo>
                    <a:pt x="28299" y="0"/>
                    <a:pt x="0" y="28524"/>
                    <a:pt x="0" y="63336"/>
                  </a:cubicBezTo>
                  <a:cubicBezTo>
                    <a:pt x="0" y="98372"/>
                    <a:pt x="28299" y="126671"/>
                    <a:pt x="63336" y="126671"/>
                  </a:cubicBezTo>
                  <a:cubicBezTo>
                    <a:pt x="98372" y="126671"/>
                    <a:pt x="126671" y="98372"/>
                    <a:pt x="126671" y="63336"/>
                  </a:cubicBezTo>
                  <a:cubicBezTo>
                    <a:pt x="126671" y="28524"/>
                    <a:pt x="98372" y="0"/>
                    <a:pt x="63336" y="0"/>
                  </a:cubicBezTo>
                  <a:close/>
                </a:path>
              </a:pathLst>
            </a:custGeom>
            <a:solidFill>
              <a:srgbClr val="000000"/>
            </a:solidFill>
            <a:ln w="224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27DAF8-C0BC-4EEF-8B85-5BDE1E933587}"/>
              </a:ext>
            </a:extLst>
          </p:cNvPr>
          <p:cNvGrpSpPr/>
          <p:nvPr/>
        </p:nvGrpSpPr>
        <p:grpSpPr>
          <a:xfrm>
            <a:off x="1099271" y="3949077"/>
            <a:ext cx="2393362" cy="1200328"/>
            <a:chOff x="1710344" y="5044621"/>
            <a:chExt cx="1859933" cy="1200328"/>
          </a:xfrm>
        </p:grpSpPr>
        <p:sp>
          <p:nvSpPr>
            <p:cNvPr id="49" name="Inhaltsplatzhalter 4">
              <a:extLst>
                <a:ext uri="{FF2B5EF4-FFF2-40B4-BE49-F238E27FC236}">
                  <a16:creationId xmlns:a16="http://schemas.microsoft.com/office/drawing/2014/main" id="{43B0310D-9B8D-4A7F-AF4D-D8E216EF15D1}"/>
                </a:ext>
              </a:extLst>
            </p:cNvPr>
            <p:cNvSpPr txBox="1">
              <a:spLocks/>
            </p:cNvSpPr>
            <p:nvPr/>
          </p:nvSpPr>
          <p:spPr>
            <a:xfrm>
              <a:off x="1968767" y="5044621"/>
              <a:ext cx="1338886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>
                  <a:solidFill>
                    <a:srgbClr val="FF3654"/>
                  </a:solidFill>
                  <a:latin typeface="Roboto" pitchFamily="2" charset="0"/>
                  <a:ea typeface="Roboto" pitchFamily="2" charset="0"/>
                </a:rPr>
                <a:t>WELCOME</a:t>
              </a:r>
              <a:endParaRPr lang="en-US" sz="1100" dirty="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BD7CA63-60E1-4B5A-AE78-3A01805F9B61}"/>
                </a:ext>
              </a:extLst>
            </p:cNvPr>
            <p:cNvSpPr/>
            <p:nvPr/>
          </p:nvSpPr>
          <p:spPr>
            <a:xfrm>
              <a:off x="1710344" y="5290842"/>
              <a:ext cx="1859933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Welcome to our presentation on the Petrol Pump Management System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F1634B8-2EA0-41D2-98D9-936F1C154508}"/>
              </a:ext>
            </a:extLst>
          </p:cNvPr>
          <p:cNvGrpSpPr/>
          <p:nvPr/>
        </p:nvGrpSpPr>
        <p:grpSpPr>
          <a:xfrm>
            <a:off x="6181323" y="3836128"/>
            <a:ext cx="2674830" cy="1684779"/>
            <a:chOff x="6327979" y="4940277"/>
            <a:chExt cx="1859933" cy="2383439"/>
          </a:xfrm>
        </p:grpSpPr>
        <p:sp>
          <p:nvSpPr>
            <p:cNvPr id="51" name="Inhaltsplatzhalter 4">
              <a:extLst>
                <a:ext uri="{FF2B5EF4-FFF2-40B4-BE49-F238E27FC236}">
                  <a16:creationId xmlns:a16="http://schemas.microsoft.com/office/drawing/2014/main" id="{4D36E309-6C1B-4871-B6F2-675D88713AD5}"/>
                </a:ext>
              </a:extLst>
            </p:cNvPr>
            <p:cNvSpPr txBox="1">
              <a:spLocks/>
            </p:cNvSpPr>
            <p:nvPr/>
          </p:nvSpPr>
          <p:spPr>
            <a:xfrm>
              <a:off x="6586402" y="4940277"/>
              <a:ext cx="1338886" cy="45490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>
                  <a:solidFill>
                    <a:srgbClr val="FF9D00"/>
                  </a:solidFill>
                  <a:latin typeface="Roboto" pitchFamily="2" charset="0"/>
                  <a:ea typeface="Roboto" pitchFamily="2" charset="0"/>
                </a:rPr>
                <a:t>EMPLOYEE ASSIST</a:t>
              </a:r>
              <a:endParaRPr lang="en-US" sz="1100" dirty="0">
                <a:solidFill>
                  <a:srgbClr val="FF9D00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C7E67C0-5914-4CB1-A1EE-254B40FA2176}"/>
                </a:ext>
              </a:extLst>
            </p:cNvPr>
            <p:cNvSpPr/>
            <p:nvPr/>
          </p:nvSpPr>
          <p:spPr>
            <a:xfrm>
              <a:off x="6327979" y="5290842"/>
              <a:ext cx="1859933" cy="20328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The system is designed to assist employees in their day-to-day tasks and provide a comprehensive solution for managing the petrol pump's daily records</a:t>
              </a:r>
              <a:endParaRPr lang="en-US" sz="1400" b="0" i="0" u="none" strike="noStrike" dirty="0">
                <a:solidFill>
                  <a:srgbClr val="D1D5DB"/>
                </a:solidFill>
                <a:effectLst/>
                <a:latin typeface="Roboto" panose="02000000000000000000" pitchFamily="2" charset="0"/>
              </a:endParaRPr>
            </a:p>
            <a:p>
              <a:pPr algn="ctr"/>
              <a:endParaRPr lang="en-US" sz="11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BDE9BBD-9F0D-4DF9-9332-993BDC2784A0}"/>
              </a:ext>
            </a:extLst>
          </p:cNvPr>
          <p:cNvGrpSpPr/>
          <p:nvPr/>
        </p:nvGrpSpPr>
        <p:grpSpPr>
          <a:xfrm>
            <a:off x="3652337" y="3965946"/>
            <a:ext cx="2750865" cy="1183689"/>
            <a:chOff x="4017061" y="2171660"/>
            <a:chExt cx="1859933" cy="1813346"/>
          </a:xfrm>
        </p:grpSpPr>
        <p:sp>
          <p:nvSpPr>
            <p:cNvPr id="53" name="Inhaltsplatzhalter 4">
              <a:extLst>
                <a:ext uri="{FF2B5EF4-FFF2-40B4-BE49-F238E27FC236}">
                  <a16:creationId xmlns:a16="http://schemas.microsoft.com/office/drawing/2014/main" id="{356A4526-6D90-4D31-88C9-435670F41B67}"/>
                </a:ext>
              </a:extLst>
            </p:cNvPr>
            <p:cNvSpPr txBox="1">
              <a:spLocks/>
            </p:cNvSpPr>
            <p:nvPr/>
          </p:nvSpPr>
          <p:spPr>
            <a:xfrm>
              <a:off x="4275484" y="2171660"/>
              <a:ext cx="1338886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>
                  <a:solidFill>
                    <a:srgbClr val="00C3E6"/>
                  </a:solidFill>
                  <a:latin typeface="Roboto" pitchFamily="2" charset="0"/>
                  <a:ea typeface="Roboto" pitchFamily="2" charset="0"/>
                </a:rPr>
                <a:t>PROJECT AIM</a:t>
              </a:r>
              <a:endParaRPr lang="en-US" sz="1100" dirty="0">
                <a:solidFill>
                  <a:srgbClr val="00C3E6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104C47B-D5C3-4A73-99B2-FE528BC75C44}"/>
                </a:ext>
              </a:extLst>
            </p:cNvPr>
            <p:cNvSpPr/>
            <p:nvPr/>
          </p:nvSpPr>
          <p:spPr>
            <a:xfrm>
              <a:off x="4017061" y="2430734"/>
              <a:ext cx="1859933" cy="15542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Our project aims to streamline and automate the processes involved in running a petrol station</a:t>
              </a:r>
              <a:endParaRPr lang="en-US" sz="1400" b="0" i="0" u="none" strike="noStrike" dirty="0">
                <a:solidFill>
                  <a:srgbClr val="D1D5DB"/>
                </a:solidFill>
                <a:effectLst/>
                <a:latin typeface="Roboto" panose="02000000000000000000" pitchFamily="2" charset="0"/>
              </a:endParaRPr>
            </a:p>
            <a:p>
              <a:pPr algn="ctr"/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endParaRPr lang="en-US" sz="11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7BA7BCC-DB09-4A42-BE70-A901CDBFACED}"/>
              </a:ext>
            </a:extLst>
          </p:cNvPr>
          <p:cNvGrpSpPr/>
          <p:nvPr/>
        </p:nvGrpSpPr>
        <p:grpSpPr>
          <a:xfrm>
            <a:off x="8901959" y="4017714"/>
            <a:ext cx="2417891" cy="1511079"/>
            <a:chOff x="8625924" y="2171660"/>
            <a:chExt cx="1859933" cy="3104932"/>
          </a:xfrm>
        </p:grpSpPr>
        <p:sp>
          <p:nvSpPr>
            <p:cNvPr id="55" name="Inhaltsplatzhalter 4">
              <a:extLst>
                <a:ext uri="{FF2B5EF4-FFF2-40B4-BE49-F238E27FC236}">
                  <a16:creationId xmlns:a16="http://schemas.microsoft.com/office/drawing/2014/main" id="{A8E1CC82-D697-4258-AC39-8CCBACE2CE8B}"/>
                </a:ext>
              </a:extLst>
            </p:cNvPr>
            <p:cNvSpPr txBox="1">
              <a:spLocks/>
            </p:cNvSpPr>
            <p:nvPr/>
          </p:nvSpPr>
          <p:spPr>
            <a:xfrm>
              <a:off x="8884347" y="2171660"/>
              <a:ext cx="1338886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>
                  <a:solidFill>
                    <a:srgbClr val="00B59A"/>
                  </a:solidFill>
                  <a:latin typeface="Roboto" pitchFamily="2" charset="0"/>
                  <a:ea typeface="Roboto" pitchFamily="2" charset="0"/>
                </a:rPr>
                <a:t>GOAL</a:t>
              </a:r>
              <a:endParaRPr lang="en-US" sz="1100" dirty="0">
                <a:solidFill>
                  <a:srgbClr val="00B59A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B048036-359E-4BC4-888F-E5FC2706B1D4}"/>
                </a:ext>
              </a:extLst>
            </p:cNvPr>
            <p:cNvSpPr/>
            <p:nvPr/>
          </p:nvSpPr>
          <p:spPr>
            <a:xfrm>
              <a:off x="8625924" y="2430735"/>
              <a:ext cx="1859933" cy="28458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Our goal is to increase efficiency and productivity, leading to better management and profitability</a:t>
              </a:r>
              <a:endParaRPr lang="en-US" sz="14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9339C36-0ACC-4E78-B7DC-83B5AACBB5CD}"/>
              </a:ext>
            </a:extLst>
          </p:cNvPr>
          <p:cNvGrpSpPr/>
          <p:nvPr/>
        </p:nvGrpSpPr>
        <p:grpSpPr>
          <a:xfrm>
            <a:off x="2316827" y="2300347"/>
            <a:ext cx="627300" cy="678507"/>
            <a:chOff x="5905500" y="3221545"/>
            <a:chExt cx="373380" cy="403860"/>
          </a:xfrm>
          <a:solidFill>
            <a:schemeClr val="bg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EAB0E8D-7156-48BE-92E9-096F9F9894D3}"/>
                </a:ext>
              </a:extLst>
            </p:cNvPr>
            <p:cNvSpPr/>
            <p:nvPr/>
          </p:nvSpPr>
          <p:spPr>
            <a:xfrm>
              <a:off x="5966460" y="3282505"/>
              <a:ext cx="257175" cy="342900"/>
            </a:xfrm>
            <a:custGeom>
              <a:avLst/>
              <a:gdLst>
                <a:gd name="connsiteX0" fmla="*/ 129540 w 257175"/>
                <a:gd name="connsiteY0" fmla="*/ 0 h 342900"/>
                <a:gd name="connsiteX1" fmla="*/ 0 w 257175"/>
                <a:gd name="connsiteY1" fmla="*/ 129540 h 342900"/>
                <a:gd name="connsiteX2" fmla="*/ 83820 w 257175"/>
                <a:gd name="connsiteY2" fmla="*/ 250698 h 342900"/>
                <a:gd name="connsiteX3" fmla="*/ 83820 w 257175"/>
                <a:gd name="connsiteY3" fmla="*/ 320040 h 342900"/>
                <a:gd name="connsiteX4" fmla="*/ 91440 w 257175"/>
                <a:gd name="connsiteY4" fmla="*/ 327660 h 342900"/>
                <a:gd name="connsiteX5" fmla="*/ 99060 w 257175"/>
                <a:gd name="connsiteY5" fmla="*/ 327660 h 342900"/>
                <a:gd name="connsiteX6" fmla="*/ 99060 w 257175"/>
                <a:gd name="connsiteY6" fmla="*/ 342900 h 342900"/>
                <a:gd name="connsiteX7" fmla="*/ 106680 w 257175"/>
                <a:gd name="connsiteY7" fmla="*/ 350520 h 342900"/>
                <a:gd name="connsiteX8" fmla="*/ 152400 w 257175"/>
                <a:gd name="connsiteY8" fmla="*/ 350520 h 342900"/>
                <a:gd name="connsiteX9" fmla="*/ 160020 w 257175"/>
                <a:gd name="connsiteY9" fmla="*/ 342900 h 342900"/>
                <a:gd name="connsiteX10" fmla="*/ 160020 w 257175"/>
                <a:gd name="connsiteY10" fmla="*/ 327660 h 342900"/>
                <a:gd name="connsiteX11" fmla="*/ 167640 w 257175"/>
                <a:gd name="connsiteY11" fmla="*/ 327660 h 342900"/>
                <a:gd name="connsiteX12" fmla="*/ 175260 w 257175"/>
                <a:gd name="connsiteY12" fmla="*/ 320040 h 342900"/>
                <a:gd name="connsiteX13" fmla="*/ 175260 w 257175"/>
                <a:gd name="connsiteY13" fmla="*/ 250698 h 342900"/>
                <a:gd name="connsiteX14" fmla="*/ 259080 w 257175"/>
                <a:gd name="connsiteY14" fmla="*/ 129540 h 342900"/>
                <a:gd name="connsiteX15" fmla="*/ 129540 w 257175"/>
                <a:gd name="connsiteY15" fmla="*/ 0 h 342900"/>
                <a:gd name="connsiteX16" fmla="*/ 129540 w 257175"/>
                <a:gd name="connsiteY16" fmla="*/ 0 h 342900"/>
                <a:gd name="connsiteX17" fmla="*/ 152400 w 257175"/>
                <a:gd name="connsiteY17" fmla="*/ 312420 h 342900"/>
                <a:gd name="connsiteX18" fmla="*/ 144780 w 257175"/>
                <a:gd name="connsiteY18" fmla="*/ 320040 h 342900"/>
                <a:gd name="connsiteX19" fmla="*/ 144780 w 257175"/>
                <a:gd name="connsiteY19" fmla="*/ 335280 h 342900"/>
                <a:gd name="connsiteX20" fmla="*/ 114300 w 257175"/>
                <a:gd name="connsiteY20" fmla="*/ 335280 h 342900"/>
                <a:gd name="connsiteX21" fmla="*/ 114300 w 257175"/>
                <a:gd name="connsiteY21" fmla="*/ 320040 h 342900"/>
                <a:gd name="connsiteX22" fmla="*/ 106680 w 257175"/>
                <a:gd name="connsiteY22" fmla="*/ 312420 h 342900"/>
                <a:gd name="connsiteX23" fmla="*/ 99060 w 257175"/>
                <a:gd name="connsiteY23" fmla="*/ 312420 h 342900"/>
                <a:gd name="connsiteX24" fmla="*/ 99060 w 257175"/>
                <a:gd name="connsiteY24" fmla="*/ 274320 h 342900"/>
                <a:gd name="connsiteX25" fmla="*/ 160020 w 257175"/>
                <a:gd name="connsiteY25" fmla="*/ 274320 h 342900"/>
                <a:gd name="connsiteX26" fmla="*/ 160020 w 257175"/>
                <a:gd name="connsiteY26" fmla="*/ 312420 h 342900"/>
                <a:gd name="connsiteX27" fmla="*/ 152400 w 257175"/>
                <a:gd name="connsiteY27" fmla="*/ 312420 h 342900"/>
                <a:gd name="connsiteX28" fmla="*/ 165259 w 257175"/>
                <a:gd name="connsiteY28" fmla="*/ 238030 h 342900"/>
                <a:gd name="connsiteX29" fmla="*/ 160020 w 257175"/>
                <a:gd name="connsiteY29" fmla="*/ 245269 h 342900"/>
                <a:gd name="connsiteX30" fmla="*/ 160020 w 257175"/>
                <a:gd name="connsiteY30" fmla="*/ 259080 h 342900"/>
                <a:gd name="connsiteX31" fmla="*/ 99060 w 257175"/>
                <a:gd name="connsiteY31" fmla="*/ 259080 h 342900"/>
                <a:gd name="connsiteX32" fmla="*/ 99060 w 257175"/>
                <a:gd name="connsiteY32" fmla="*/ 245269 h 342900"/>
                <a:gd name="connsiteX33" fmla="*/ 93821 w 257175"/>
                <a:gd name="connsiteY33" fmla="*/ 238030 h 342900"/>
                <a:gd name="connsiteX34" fmla="*/ 15240 w 257175"/>
                <a:gd name="connsiteY34" fmla="*/ 129540 h 342900"/>
                <a:gd name="connsiteX35" fmla="*/ 129540 w 257175"/>
                <a:gd name="connsiteY35" fmla="*/ 15240 h 342900"/>
                <a:gd name="connsiteX36" fmla="*/ 243840 w 257175"/>
                <a:gd name="connsiteY36" fmla="*/ 129540 h 342900"/>
                <a:gd name="connsiteX37" fmla="*/ 165259 w 257175"/>
                <a:gd name="connsiteY37" fmla="*/ 238030 h 342900"/>
                <a:gd name="connsiteX38" fmla="*/ 165259 w 257175"/>
                <a:gd name="connsiteY38" fmla="*/ 23803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57175" h="342900">
                  <a:moveTo>
                    <a:pt x="129540" y="0"/>
                  </a:moveTo>
                  <a:cubicBezTo>
                    <a:pt x="58103" y="0"/>
                    <a:pt x="0" y="58103"/>
                    <a:pt x="0" y="129540"/>
                  </a:cubicBezTo>
                  <a:cubicBezTo>
                    <a:pt x="0" y="183737"/>
                    <a:pt x="33528" y="231743"/>
                    <a:pt x="83820" y="250698"/>
                  </a:cubicBezTo>
                  <a:lnTo>
                    <a:pt x="83820" y="320040"/>
                  </a:lnTo>
                  <a:cubicBezTo>
                    <a:pt x="83820" y="324231"/>
                    <a:pt x="87249" y="327660"/>
                    <a:pt x="91440" y="327660"/>
                  </a:cubicBezTo>
                  <a:lnTo>
                    <a:pt x="99060" y="327660"/>
                  </a:lnTo>
                  <a:lnTo>
                    <a:pt x="99060" y="342900"/>
                  </a:lnTo>
                  <a:cubicBezTo>
                    <a:pt x="99060" y="347186"/>
                    <a:pt x="102394" y="350520"/>
                    <a:pt x="106680" y="350520"/>
                  </a:cubicBezTo>
                  <a:lnTo>
                    <a:pt x="152400" y="350520"/>
                  </a:lnTo>
                  <a:cubicBezTo>
                    <a:pt x="156686" y="350520"/>
                    <a:pt x="160020" y="347186"/>
                    <a:pt x="160020" y="342900"/>
                  </a:cubicBezTo>
                  <a:lnTo>
                    <a:pt x="160020" y="327660"/>
                  </a:lnTo>
                  <a:lnTo>
                    <a:pt x="167640" y="327660"/>
                  </a:lnTo>
                  <a:cubicBezTo>
                    <a:pt x="171831" y="327660"/>
                    <a:pt x="175260" y="324231"/>
                    <a:pt x="175260" y="320040"/>
                  </a:cubicBezTo>
                  <a:lnTo>
                    <a:pt x="175260" y="250698"/>
                  </a:lnTo>
                  <a:cubicBezTo>
                    <a:pt x="225552" y="231743"/>
                    <a:pt x="259080" y="183737"/>
                    <a:pt x="259080" y="129540"/>
                  </a:cubicBezTo>
                  <a:cubicBezTo>
                    <a:pt x="259080" y="58103"/>
                    <a:pt x="200978" y="0"/>
                    <a:pt x="129540" y="0"/>
                  </a:cubicBezTo>
                  <a:lnTo>
                    <a:pt x="129540" y="0"/>
                  </a:lnTo>
                  <a:close/>
                  <a:moveTo>
                    <a:pt x="152400" y="312420"/>
                  </a:moveTo>
                  <a:cubicBezTo>
                    <a:pt x="148209" y="312420"/>
                    <a:pt x="144780" y="315849"/>
                    <a:pt x="144780" y="320040"/>
                  </a:cubicBezTo>
                  <a:lnTo>
                    <a:pt x="144780" y="335280"/>
                  </a:lnTo>
                  <a:lnTo>
                    <a:pt x="114300" y="335280"/>
                  </a:lnTo>
                  <a:lnTo>
                    <a:pt x="114300" y="320040"/>
                  </a:lnTo>
                  <a:cubicBezTo>
                    <a:pt x="114300" y="315849"/>
                    <a:pt x="110966" y="312420"/>
                    <a:pt x="106680" y="312420"/>
                  </a:cubicBezTo>
                  <a:lnTo>
                    <a:pt x="99060" y="312420"/>
                  </a:lnTo>
                  <a:lnTo>
                    <a:pt x="99060" y="274320"/>
                  </a:lnTo>
                  <a:lnTo>
                    <a:pt x="160020" y="274320"/>
                  </a:lnTo>
                  <a:lnTo>
                    <a:pt x="160020" y="312420"/>
                  </a:lnTo>
                  <a:lnTo>
                    <a:pt x="152400" y="312420"/>
                  </a:lnTo>
                  <a:close/>
                  <a:moveTo>
                    <a:pt x="165259" y="238030"/>
                  </a:moveTo>
                  <a:cubicBezTo>
                    <a:pt x="162116" y="239078"/>
                    <a:pt x="160020" y="241935"/>
                    <a:pt x="160020" y="245269"/>
                  </a:cubicBezTo>
                  <a:lnTo>
                    <a:pt x="160020" y="259080"/>
                  </a:lnTo>
                  <a:lnTo>
                    <a:pt x="99060" y="259080"/>
                  </a:lnTo>
                  <a:lnTo>
                    <a:pt x="99060" y="245269"/>
                  </a:lnTo>
                  <a:cubicBezTo>
                    <a:pt x="99060" y="242030"/>
                    <a:pt x="96965" y="239078"/>
                    <a:pt x="93821" y="238030"/>
                  </a:cubicBezTo>
                  <a:cubicBezTo>
                    <a:pt x="46863" y="222599"/>
                    <a:pt x="15240" y="178975"/>
                    <a:pt x="15240" y="129540"/>
                  </a:cubicBezTo>
                  <a:cubicBezTo>
                    <a:pt x="15240" y="66485"/>
                    <a:pt x="66485" y="15240"/>
                    <a:pt x="129540" y="15240"/>
                  </a:cubicBezTo>
                  <a:cubicBezTo>
                    <a:pt x="192596" y="15240"/>
                    <a:pt x="243840" y="66485"/>
                    <a:pt x="243840" y="129540"/>
                  </a:cubicBezTo>
                  <a:cubicBezTo>
                    <a:pt x="243840" y="178975"/>
                    <a:pt x="212217" y="222599"/>
                    <a:pt x="165259" y="238030"/>
                  </a:cubicBezTo>
                  <a:lnTo>
                    <a:pt x="165259" y="2380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B8C678-6603-4939-81A6-510C5BFC116F}"/>
                </a:ext>
              </a:extLst>
            </p:cNvPr>
            <p:cNvSpPr/>
            <p:nvPr/>
          </p:nvSpPr>
          <p:spPr>
            <a:xfrm>
              <a:off x="6088380" y="3221545"/>
              <a:ext cx="9525" cy="38100"/>
            </a:xfrm>
            <a:custGeom>
              <a:avLst/>
              <a:gdLst>
                <a:gd name="connsiteX0" fmla="*/ 7620 w 9525"/>
                <a:gd name="connsiteY0" fmla="*/ 45720 h 38100"/>
                <a:gd name="connsiteX1" fmla="*/ 15240 w 9525"/>
                <a:gd name="connsiteY1" fmla="*/ 38100 h 38100"/>
                <a:gd name="connsiteX2" fmla="*/ 15240 w 9525"/>
                <a:gd name="connsiteY2" fmla="*/ 7620 h 38100"/>
                <a:gd name="connsiteX3" fmla="*/ 7620 w 9525"/>
                <a:gd name="connsiteY3" fmla="*/ 0 h 38100"/>
                <a:gd name="connsiteX4" fmla="*/ 0 w 9525"/>
                <a:gd name="connsiteY4" fmla="*/ 7620 h 38100"/>
                <a:gd name="connsiteX5" fmla="*/ 0 w 9525"/>
                <a:gd name="connsiteY5" fmla="*/ 38100 h 38100"/>
                <a:gd name="connsiteX6" fmla="*/ 7620 w 9525"/>
                <a:gd name="connsiteY6" fmla="*/ 45720 h 38100"/>
                <a:gd name="connsiteX7" fmla="*/ 7620 w 9525"/>
                <a:gd name="connsiteY7" fmla="*/ 4572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" h="38100">
                  <a:moveTo>
                    <a:pt x="7620" y="45720"/>
                  </a:moveTo>
                  <a:cubicBezTo>
                    <a:pt x="11811" y="45720"/>
                    <a:pt x="15240" y="42291"/>
                    <a:pt x="15240" y="38100"/>
                  </a:cubicBezTo>
                  <a:lnTo>
                    <a:pt x="15240" y="7620"/>
                  </a:lnTo>
                  <a:cubicBezTo>
                    <a:pt x="15240" y="3429"/>
                    <a:pt x="11811" y="0"/>
                    <a:pt x="7620" y="0"/>
                  </a:cubicBezTo>
                  <a:cubicBezTo>
                    <a:pt x="3429" y="0"/>
                    <a:pt x="0" y="3429"/>
                    <a:pt x="0" y="7620"/>
                  </a:cubicBezTo>
                  <a:lnTo>
                    <a:pt x="0" y="38100"/>
                  </a:lnTo>
                  <a:cubicBezTo>
                    <a:pt x="0" y="42291"/>
                    <a:pt x="3429" y="45720"/>
                    <a:pt x="7620" y="45720"/>
                  </a:cubicBezTo>
                  <a:lnTo>
                    <a:pt x="7620" y="457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44D294-5288-45EC-B5B8-A91742A94C88}"/>
                </a:ext>
              </a:extLst>
            </p:cNvPr>
            <p:cNvSpPr/>
            <p:nvPr/>
          </p:nvSpPr>
          <p:spPr>
            <a:xfrm>
              <a:off x="6240780" y="3404425"/>
              <a:ext cx="38100" cy="9525"/>
            </a:xfrm>
            <a:custGeom>
              <a:avLst/>
              <a:gdLst>
                <a:gd name="connsiteX0" fmla="*/ 38100 w 38100"/>
                <a:gd name="connsiteY0" fmla="*/ 0 h 9525"/>
                <a:gd name="connsiteX1" fmla="*/ 7620 w 38100"/>
                <a:gd name="connsiteY1" fmla="*/ 0 h 9525"/>
                <a:gd name="connsiteX2" fmla="*/ 0 w 38100"/>
                <a:gd name="connsiteY2" fmla="*/ 7620 h 9525"/>
                <a:gd name="connsiteX3" fmla="*/ 7620 w 38100"/>
                <a:gd name="connsiteY3" fmla="*/ 15240 h 9525"/>
                <a:gd name="connsiteX4" fmla="*/ 38100 w 38100"/>
                <a:gd name="connsiteY4" fmla="*/ 15240 h 9525"/>
                <a:gd name="connsiteX5" fmla="*/ 45720 w 38100"/>
                <a:gd name="connsiteY5" fmla="*/ 7620 h 9525"/>
                <a:gd name="connsiteX6" fmla="*/ 38100 w 38100"/>
                <a:gd name="connsiteY6" fmla="*/ 0 h 9525"/>
                <a:gd name="connsiteX7" fmla="*/ 38100 w 38100"/>
                <a:gd name="connsiteY7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9525">
                  <a:moveTo>
                    <a:pt x="38100" y="0"/>
                  </a:moveTo>
                  <a:lnTo>
                    <a:pt x="7620" y="0"/>
                  </a:lnTo>
                  <a:cubicBezTo>
                    <a:pt x="3429" y="0"/>
                    <a:pt x="0" y="3429"/>
                    <a:pt x="0" y="7620"/>
                  </a:cubicBezTo>
                  <a:cubicBezTo>
                    <a:pt x="0" y="11811"/>
                    <a:pt x="3429" y="15240"/>
                    <a:pt x="7620" y="15240"/>
                  </a:cubicBezTo>
                  <a:lnTo>
                    <a:pt x="38100" y="15240"/>
                  </a:lnTo>
                  <a:cubicBezTo>
                    <a:pt x="42291" y="15240"/>
                    <a:pt x="45720" y="11811"/>
                    <a:pt x="45720" y="7620"/>
                  </a:cubicBezTo>
                  <a:cubicBezTo>
                    <a:pt x="45720" y="3429"/>
                    <a:pt x="42291" y="0"/>
                    <a:pt x="38100" y="0"/>
                  </a:cubicBezTo>
                  <a:lnTo>
                    <a:pt x="381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F967450-007E-4F32-8BB8-AD39195EDCF2}"/>
                </a:ext>
              </a:extLst>
            </p:cNvPr>
            <p:cNvSpPr/>
            <p:nvPr/>
          </p:nvSpPr>
          <p:spPr>
            <a:xfrm>
              <a:off x="5905500" y="3404425"/>
              <a:ext cx="38100" cy="9525"/>
            </a:xfrm>
            <a:custGeom>
              <a:avLst/>
              <a:gdLst>
                <a:gd name="connsiteX0" fmla="*/ 38100 w 38100"/>
                <a:gd name="connsiteY0" fmla="*/ 0 h 9525"/>
                <a:gd name="connsiteX1" fmla="*/ 7620 w 38100"/>
                <a:gd name="connsiteY1" fmla="*/ 0 h 9525"/>
                <a:gd name="connsiteX2" fmla="*/ 0 w 38100"/>
                <a:gd name="connsiteY2" fmla="*/ 7620 h 9525"/>
                <a:gd name="connsiteX3" fmla="*/ 7620 w 38100"/>
                <a:gd name="connsiteY3" fmla="*/ 15240 h 9525"/>
                <a:gd name="connsiteX4" fmla="*/ 38100 w 38100"/>
                <a:gd name="connsiteY4" fmla="*/ 15240 h 9525"/>
                <a:gd name="connsiteX5" fmla="*/ 45720 w 38100"/>
                <a:gd name="connsiteY5" fmla="*/ 7620 h 9525"/>
                <a:gd name="connsiteX6" fmla="*/ 38100 w 38100"/>
                <a:gd name="connsiteY6" fmla="*/ 0 h 9525"/>
                <a:gd name="connsiteX7" fmla="*/ 38100 w 38100"/>
                <a:gd name="connsiteY7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9525">
                  <a:moveTo>
                    <a:pt x="38100" y="0"/>
                  </a:moveTo>
                  <a:lnTo>
                    <a:pt x="7620" y="0"/>
                  </a:lnTo>
                  <a:cubicBezTo>
                    <a:pt x="3429" y="0"/>
                    <a:pt x="0" y="3429"/>
                    <a:pt x="0" y="7620"/>
                  </a:cubicBezTo>
                  <a:cubicBezTo>
                    <a:pt x="0" y="11811"/>
                    <a:pt x="3429" y="15240"/>
                    <a:pt x="7620" y="15240"/>
                  </a:cubicBezTo>
                  <a:lnTo>
                    <a:pt x="38100" y="15240"/>
                  </a:lnTo>
                  <a:cubicBezTo>
                    <a:pt x="42291" y="15240"/>
                    <a:pt x="45720" y="11811"/>
                    <a:pt x="45720" y="7620"/>
                  </a:cubicBezTo>
                  <a:cubicBezTo>
                    <a:pt x="45720" y="3429"/>
                    <a:pt x="42291" y="0"/>
                    <a:pt x="38100" y="0"/>
                  </a:cubicBezTo>
                  <a:lnTo>
                    <a:pt x="381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5F5F1CC-FDB3-4825-B52C-7199A6758D19}"/>
                </a:ext>
              </a:extLst>
            </p:cNvPr>
            <p:cNvSpPr/>
            <p:nvPr/>
          </p:nvSpPr>
          <p:spPr>
            <a:xfrm>
              <a:off x="6196179" y="3275111"/>
              <a:ext cx="28575" cy="28575"/>
            </a:xfrm>
            <a:custGeom>
              <a:avLst/>
              <a:gdLst>
                <a:gd name="connsiteX0" fmla="*/ 23741 w 28575"/>
                <a:gd name="connsiteY0" fmla="*/ 2250 h 28575"/>
                <a:gd name="connsiteX1" fmla="*/ 2215 w 28575"/>
                <a:gd name="connsiteY1" fmla="*/ 23777 h 28575"/>
                <a:gd name="connsiteX2" fmla="*/ 2215 w 28575"/>
                <a:gd name="connsiteY2" fmla="*/ 34540 h 28575"/>
                <a:gd name="connsiteX3" fmla="*/ 7549 w 28575"/>
                <a:gd name="connsiteY3" fmla="*/ 36731 h 28575"/>
                <a:gd name="connsiteX4" fmla="*/ 12978 w 28575"/>
                <a:gd name="connsiteY4" fmla="*/ 34540 h 28575"/>
                <a:gd name="connsiteX5" fmla="*/ 34504 w 28575"/>
                <a:gd name="connsiteY5" fmla="*/ 13014 h 28575"/>
                <a:gd name="connsiteX6" fmla="*/ 34504 w 28575"/>
                <a:gd name="connsiteY6" fmla="*/ 2250 h 28575"/>
                <a:gd name="connsiteX7" fmla="*/ 23741 w 28575"/>
                <a:gd name="connsiteY7" fmla="*/ 2250 h 28575"/>
                <a:gd name="connsiteX8" fmla="*/ 23741 w 28575"/>
                <a:gd name="connsiteY8" fmla="*/ 225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75" h="28575">
                  <a:moveTo>
                    <a:pt x="23741" y="2250"/>
                  </a:moveTo>
                  <a:lnTo>
                    <a:pt x="2215" y="23777"/>
                  </a:lnTo>
                  <a:cubicBezTo>
                    <a:pt x="-738" y="26730"/>
                    <a:pt x="-738" y="31587"/>
                    <a:pt x="2215" y="34540"/>
                  </a:cubicBezTo>
                  <a:cubicBezTo>
                    <a:pt x="3739" y="36064"/>
                    <a:pt x="5644" y="36731"/>
                    <a:pt x="7549" y="36731"/>
                  </a:cubicBezTo>
                  <a:cubicBezTo>
                    <a:pt x="9549" y="36731"/>
                    <a:pt x="11454" y="35969"/>
                    <a:pt x="12978" y="34540"/>
                  </a:cubicBezTo>
                  <a:lnTo>
                    <a:pt x="34504" y="13014"/>
                  </a:lnTo>
                  <a:cubicBezTo>
                    <a:pt x="37552" y="10061"/>
                    <a:pt x="37552" y="5203"/>
                    <a:pt x="34504" y="2250"/>
                  </a:cubicBezTo>
                  <a:cubicBezTo>
                    <a:pt x="31552" y="-798"/>
                    <a:pt x="26694" y="-702"/>
                    <a:pt x="23741" y="2250"/>
                  </a:cubicBezTo>
                  <a:lnTo>
                    <a:pt x="23741" y="22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221A99C-7812-4B89-B1DC-3FD2758675DF}"/>
                </a:ext>
              </a:extLst>
            </p:cNvPr>
            <p:cNvSpPr/>
            <p:nvPr/>
          </p:nvSpPr>
          <p:spPr>
            <a:xfrm>
              <a:off x="5959031" y="3512224"/>
              <a:ext cx="28575" cy="28575"/>
            </a:xfrm>
            <a:custGeom>
              <a:avLst/>
              <a:gdLst>
                <a:gd name="connsiteX0" fmla="*/ 23812 w 28575"/>
                <a:gd name="connsiteY0" fmla="*/ 2215 h 28575"/>
                <a:gd name="connsiteX1" fmla="*/ 2286 w 28575"/>
                <a:gd name="connsiteY1" fmla="*/ 23741 h 28575"/>
                <a:gd name="connsiteX2" fmla="*/ 2286 w 28575"/>
                <a:gd name="connsiteY2" fmla="*/ 34504 h 28575"/>
                <a:gd name="connsiteX3" fmla="*/ 7620 w 28575"/>
                <a:gd name="connsiteY3" fmla="*/ 36695 h 28575"/>
                <a:gd name="connsiteX4" fmla="*/ 13049 w 28575"/>
                <a:gd name="connsiteY4" fmla="*/ 34504 h 28575"/>
                <a:gd name="connsiteX5" fmla="*/ 34576 w 28575"/>
                <a:gd name="connsiteY5" fmla="*/ 12978 h 28575"/>
                <a:gd name="connsiteX6" fmla="*/ 34576 w 28575"/>
                <a:gd name="connsiteY6" fmla="*/ 2215 h 28575"/>
                <a:gd name="connsiteX7" fmla="*/ 23812 w 28575"/>
                <a:gd name="connsiteY7" fmla="*/ 2215 h 28575"/>
                <a:gd name="connsiteX8" fmla="*/ 23812 w 28575"/>
                <a:gd name="connsiteY8" fmla="*/ 221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75" h="28575">
                  <a:moveTo>
                    <a:pt x="23812" y="2215"/>
                  </a:moveTo>
                  <a:lnTo>
                    <a:pt x="2286" y="23741"/>
                  </a:lnTo>
                  <a:cubicBezTo>
                    <a:pt x="-762" y="26694"/>
                    <a:pt x="-762" y="31552"/>
                    <a:pt x="2286" y="34504"/>
                  </a:cubicBezTo>
                  <a:cubicBezTo>
                    <a:pt x="3715" y="36028"/>
                    <a:pt x="5715" y="36695"/>
                    <a:pt x="7620" y="36695"/>
                  </a:cubicBezTo>
                  <a:cubicBezTo>
                    <a:pt x="9620" y="36695"/>
                    <a:pt x="11525" y="35933"/>
                    <a:pt x="13049" y="34504"/>
                  </a:cubicBezTo>
                  <a:lnTo>
                    <a:pt x="34576" y="12978"/>
                  </a:lnTo>
                  <a:cubicBezTo>
                    <a:pt x="37529" y="10025"/>
                    <a:pt x="37529" y="5167"/>
                    <a:pt x="34576" y="2215"/>
                  </a:cubicBezTo>
                  <a:cubicBezTo>
                    <a:pt x="31623" y="-738"/>
                    <a:pt x="26765" y="-738"/>
                    <a:pt x="23812" y="2215"/>
                  </a:cubicBezTo>
                  <a:lnTo>
                    <a:pt x="23812" y="2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179FB53-166F-467A-A05F-7A0C759C5AE2}"/>
                </a:ext>
              </a:extLst>
            </p:cNvPr>
            <p:cNvSpPr/>
            <p:nvPr/>
          </p:nvSpPr>
          <p:spPr>
            <a:xfrm>
              <a:off x="6196179" y="3512224"/>
              <a:ext cx="28575" cy="28575"/>
            </a:xfrm>
            <a:custGeom>
              <a:avLst/>
              <a:gdLst>
                <a:gd name="connsiteX0" fmla="*/ 12978 w 28575"/>
                <a:gd name="connsiteY0" fmla="*/ 2215 h 28575"/>
                <a:gd name="connsiteX1" fmla="*/ 2215 w 28575"/>
                <a:gd name="connsiteY1" fmla="*/ 2215 h 28575"/>
                <a:gd name="connsiteX2" fmla="*/ 2215 w 28575"/>
                <a:gd name="connsiteY2" fmla="*/ 12978 h 28575"/>
                <a:gd name="connsiteX3" fmla="*/ 23741 w 28575"/>
                <a:gd name="connsiteY3" fmla="*/ 34504 h 28575"/>
                <a:gd name="connsiteX4" fmla="*/ 29170 w 28575"/>
                <a:gd name="connsiteY4" fmla="*/ 36695 h 28575"/>
                <a:gd name="connsiteX5" fmla="*/ 34504 w 28575"/>
                <a:gd name="connsiteY5" fmla="*/ 34504 h 28575"/>
                <a:gd name="connsiteX6" fmla="*/ 34504 w 28575"/>
                <a:gd name="connsiteY6" fmla="*/ 23741 h 28575"/>
                <a:gd name="connsiteX7" fmla="*/ 12978 w 28575"/>
                <a:gd name="connsiteY7" fmla="*/ 221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" h="28575">
                  <a:moveTo>
                    <a:pt x="12978" y="2215"/>
                  </a:moveTo>
                  <a:cubicBezTo>
                    <a:pt x="10025" y="-738"/>
                    <a:pt x="5167" y="-738"/>
                    <a:pt x="2215" y="2215"/>
                  </a:cubicBezTo>
                  <a:cubicBezTo>
                    <a:pt x="-738" y="5167"/>
                    <a:pt x="-738" y="10025"/>
                    <a:pt x="2215" y="12978"/>
                  </a:cubicBezTo>
                  <a:lnTo>
                    <a:pt x="23741" y="34504"/>
                  </a:lnTo>
                  <a:cubicBezTo>
                    <a:pt x="25265" y="36028"/>
                    <a:pt x="27170" y="36695"/>
                    <a:pt x="29170" y="36695"/>
                  </a:cubicBezTo>
                  <a:cubicBezTo>
                    <a:pt x="31075" y="36695"/>
                    <a:pt x="33076" y="35933"/>
                    <a:pt x="34504" y="34504"/>
                  </a:cubicBezTo>
                  <a:cubicBezTo>
                    <a:pt x="37552" y="31552"/>
                    <a:pt x="37552" y="26694"/>
                    <a:pt x="34504" y="23741"/>
                  </a:cubicBezTo>
                  <a:lnTo>
                    <a:pt x="12978" y="2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FE8B189-1B8E-49E4-901B-8372F3B6E3AD}"/>
                </a:ext>
              </a:extLst>
            </p:cNvPr>
            <p:cNvSpPr/>
            <p:nvPr/>
          </p:nvSpPr>
          <p:spPr>
            <a:xfrm>
              <a:off x="5959031" y="3275076"/>
              <a:ext cx="28575" cy="28575"/>
            </a:xfrm>
            <a:custGeom>
              <a:avLst/>
              <a:gdLst>
                <a:gd name="connsiteX0" fmla="*/ 23812 w 28575"/>
                <a:gd name="connsiteY0" fmla="*/ 34576 h 28575"/>
                <a:gd name="connsiteX1" fmla="*/ 29242 w 28575"/>
                <a:gd name="connsiteY1" fmla="*/ 36766 h 28575"/>
                <a:gd name="connsiteX2" fmla="*/ 34576 w 28575"/>
                <a:gd name="connsiteY2" fmla="*/ 34576 h 28575"/>
                <a:gd name="connsiteX3" fmla="*/ 34576 w 28575"/>
                <a:gd name="connsiteY3" fmla="*/ 23813 h 28575"/>
                <a:gd name="connsiteX4" fmla="*/ 13049 w 28575"/>
                <a:gd name="connsiteY4" fmla="*/ 2286 h 28575"/>
                <a:gd name="connsiteX5" fmla="*/ 2286 w 28575"/>
                <a:gd name="connsiteY5" fmla="*/ 2286 h 28575"/>
                <a:gd name="connsiteX6" fmla="*/ 2286 w 28575"/>
                <a:gd name="connsiteY6" fmla="*/ 13049 h 28575"/>
                <a:gd name="connsiteX7" fmla="*/ 23812 w 28575"/>
                <a:gd name="connsiteY7" fmla="*/ 3457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" h="28575">
                  <a:moveTo>
                    <a:pt x="23812" y="34576"/>
                  </a:moveTo>
                  <a:cubicBezTo>
                    <a:pt x="25336" y="36100"/>
                    <a:pt x="27241" y="36766"/>
                    <a:pt x="29242" y="36766"/>
                  </a:cubicBezTo>
                  <a:cubicBezTo>
                    <a:pt x="31147" y="36766"/>
                    <a:pt x="33147" y="36004"/>
                    <a:pt x="34576" y="34576"/>
                  </a:cubicBezTo>
                  <a:cubicBezTo>
                    <a:pt x="37529" y="31623"/>
                    <a:pt x="37529" y="26765"/>
                    <a:pt x="34576" y="23813"/>
                  </a:cubicBezTo>
                  <a:lnTo>
                    <a:pt x="13049" y="2286"/>
                  </a:lnTo>
                  <a:cubicBezTo>
                    <a:pt x="10096" y="-762"/>
                    <a:pt x="5239" y="-762"/>
                    <a:pt x="2286" y="2286"/>
                  </a:cubicBezTo>
                  <a:cubicBezTo>
                    <a:pt x="-762" y="5239"/>
                    <a:pt x="-762" y="10096"/>
                    <a:pt x="2286" y="13049"/>
                  </a:cubicBezTo>
                  <a:lnTo>
                    <a:pt x="23812" y="345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451DFBB-B25B-4CE5-BFCC-5C967B7BCEE5}"/>
                </a:ext>
              </a:extLst>
            </p:cNvPr>
            <p:cNvSpPr/>
            <p:nvPr/>
          </p:nvSpPr>
          <p:spPr>
            <a:xfrm>
              <a:off x="6004558" y="3320604"/>
              <a:ext cx="95250" cy="95250"/>
            </a:xfrm>
            <a:custGeom>
              <a:avLst/>
              <a:gdLst>
                <a:gd name="connsiteX0" fmla="*/ 91440 w 95250"/>
                <a:gd name="connsiteY0" fmla="*/ 0 h 95250"/>
                <a:gd name="connsiteX1" fmla="*/ 0 w 95250"/>
                <a:gd name="connsiteY1" fmla="*/ 91440 h 95250"/>
                <a:gd name="connsiteX2" fmla="*/ 7620 w 95250"/>
                <a:gd name="connsiteY2" fmla="*/ 99060 h 95250"/>
                <a:gd name="connsiteX3" fmla="*/ 15240 w 95250"/>
                <a:gd name="connsiteY3" fmla="*/ 91440 h 95250"/>
                <a:gd name="connsiteX4" fmla="*/ 91440 w 95250"/>
                <a:gd name="connsiteY4" fmla="*/ 15240 h 95250"/>
                <a:gd name="connsiteX5" fmla="*/ 99060 w 95250"/>
                <a:gd name="connsiteY5" fmla="*/ 7620 h 95250"/>
                <a:gd name="connsiteX6" fmla="*/ 91440 w 95250"/>
                <a:gd name="connsiteY6" fmla="*/ 0 h 95250"/>
                <a:gd name="connsiteX7" fmla="*/ 91440 w 95250"/>
                <a:gd name="connsiteY7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0" h="95250">
                  <a:moveTo>
                    <a:pt x="91440" y="0"/>
                  </a:moveTo>
                  <a:cubicBezTo>
                    <a:pt x="41053" y="0"/>
                    <a:pt x="0" y="41053"/>
                    <a:pt x="0" y="91440"/>
                  </a:cubicBezTo>
                  <a:cubicBezTo>
                    <a:pt x="0" y="95631"/>
                    <a:pt x="3429" y="99060"/>
                    <a:pt x="7620" y="99060"/>
                  </a:cubicBezTo>
                  <a:cubicBezTo>
                    <a:pt x="11811" y="99060"/>
                    <a:pt x="15240" y="95631"/>
                    <a:pt x="15240" y="91440"/>
                  </a:cubicBezTo>
                  <a:cubicBezTo>
                    <a:pt x="15240" y="49435"/>
                    <a:pt x="49435" y="15240"/>
                    <a:pt x="91440" y="15240"/>
                  </a:cubicBezTo>
                  <a:cubicBezTo>
                    <a:pt x="95631" y="15240"/>
                    <a:pt x="99060" y="11811"/>
                    <a:pt x="99060" y="7620"/>
                  </a:cubicBezTo>
                  <a:cubicBezTo>
                    <a:pt x="99060" y="3429"/>
                    <a:pt x="95631" y="0"/>
                    <a:pt x="91440" y="0"/>
                  </a:cubicBezTo>
                  <a:lnTo>
                    <a:pt x="9144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14D879C-0182-2CE6-1122-E6F83938D89A}"/>
              </a:ext>
            </a:extLst>
          </p:cNvPr>
          <p:cNvSpPr txBox="1"/>
          <p:nvPr/>
        </p:nvSpPr>
        <p:spPr>
          <a:xfrm>
            <a:off x="472567" y="5313873"/>
            <a:ext cx="10275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6441A5"/>
                </a:solidFill>
                <a:effectLst/>
                <a:latin typeface="Arial" panose="020B0604020202020204" pitchFamily="34" charset="0"/>
              </a:rPr>
              <a:t>ADDITIONALLY: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manager will be able to monitor and manage various aspects of the petrol pump's operations, including staff attendance, fuel sales, financial transactions, and more.</a:t>
            </a:r>
            <a:endParaRPr lang="en-US" dirty="0"/>
          </a:p>
        </p:txBody>
      </p:sp>
      <p:graphicFrame>
        <p:nvGraphicFramePr>
          <p:cNvPr id="43" name="Table 43">
            <a:extLst>
              <a:ext uri="{FF2B5EF4-FFF2-40B4-BE49-F238E27FC236}">
                <a16:creationId xmlns:a16="http://schemas.microsoft.com/office/drawing/2014/main" id="{2F4880AA-32D0-4739-14C5-C8756D89D8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963712"/>
              </p:ext>
            </p:extLst>
          </p:nvPr>
        </p:nvGraphicFramePr>
        <p:xfrm>
          <a:off x="319177" y="6205932"/>
          <a:ext cx="11872852" cy="64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72852">
                  <a:extLst>
                    <a:ext uri="{9D8B030D-6E8A-4147-A177-3AD203B41FA5}">
                      <a16:colId xmlns:a16="http://schemas.microsoft.com/office/drawing/2014/main" val="955795788"/>
                    </a:ext>
                  </a:extLst>
                </a:gridCol>
              </a:tblGrid>
              <a:tr h="4737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 this presentation, we will be discussing the goal of the project, case study, problem statement, objectives, and more.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192826"/>
                  </a:ext>
                </a:extLst>
              </a:tr>
            </a:tbl>
          </a:graphicData>
        </a:graphic>
      </p:graphicFrame>
      <p:sp>
        <p:nvSpPr>
          <p:cNvPr id="44" name="Arrow: Chevron 43">
            <a:extLst>
              <a:ext uri="{FF2B5EF4-FFF2-40B4-BE49-F238E27FC236}">
                <a16:creationId xmlns:a16="http://schemas.microsoft.com/office/drawing/2014/main" id="{A595DDA3-CFBA-67AE-12E0-A8DAB6977537}"/>
              </a:ext>
            </a:extLst>
          </p:cNvPr>
          <p:cNvSpPr/>
          <p:nvPr/>
        </p:nvSpPr>
        <p:spPr>
          <a:xfrm>
            <a:off x="200918" y="6348474"/>
            <a:ext cx="118259" cy="134368"/>
          </a:xfrm>
          <a:prstGeom prst="chevron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3C140A8-FE0C-BEA5-8F89-5B93C96D7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109" y="1972928"/>
            <a:ext cx="1285336" cy="128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63908DD-B379-15BB-DA12-BF1EE95C2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448" y="1895944"/>
            <a:ext cx="1175060" cy="117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9A85B1A1-A5E4-C9D4-C50E-0754B8C66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7057" y="2125512"/>
            <a:ext cx="1037866" cy="103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4348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27E37E-6F98-4672-8A68-A600592F3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441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GOAL OF THE PROJECT</a:t>
            </a:r>
            <a:endParaRPr lang="en-US" dirty="0"/>
          </a:p>
        </p:txBody>
      </p:sp>
      <p:sp>
        <p:nvSpPr>
          <p:cNvPr id="277" name="Freeform: Shape 276">
            <a:extLst>
              <a:ext uri="{FF2B5EF4-FFF2-40B4-BE49-F238E27FC236}">
                <a16:creationId xmlns:a16="http://schemas.microsoft.com/office/drawing/2014/main" id="{E7B03DF1-6314-43D4-90FF-87EA856E8D37}"/>
              </a:ext>
            </a:extLst>
          </p:cNvPr>
          <p:cNvSpPr/>
          <p:nvPr/>
        </p:nvSpPr>
        <p:spPr>
          <a:xfrm>
            <a:off x="408143" y="2875384"/>
            <a:ext cx="1761589" cy="3434413"/>
          </a:xfrm>
          <a:custGeom>
            <a:avLst/>
            <a:gdLst>
              <a:gd name="connsiteX0" fmla="*/ 0 w 1471243"/>
              <a:gd name="connsiteY0" fmla="*/ 8229 h 3640703"/>
              <a:gd name="connsiteX1" fmla="*/ 0 w 1471243"/>
              <a:gd name="connsiteY1" fmla="*/ 3050460 h 3640703"/>
              <a:gd name="connsiteX2" fmla="*/ 592487 w 1471243"/>
              <a:gd name="connsiteY2" fmla="*/ 3642948 h 3640703"/>
              <a:gd name="connsiteX3" fmla="*/ 1483213 w 1471243"/>
              <a:gd name="connsiteY3" fmla="*/ 3642948 h 3640703"/>
              <a:gd name="connsiteX4" fmla="*/ 1483213 w 1471243"/>
              <a:gd name="connsiteY4" fmla="*/ 0 h 3640703"/>
              <a:gd name="connsiteX5" fmla="*/ 0 w 1471243"/>
              <a:gd name="connsiteY5" fmla="*/ 8229 h 3640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1243" h="3640703">
                <a:moveTo>
                  <a:pt x="0" y="8229"/>
                </a:moveTo>
                <a:lnTo>
                  <a:pt x="0" y="3050460"/>
                </a:lnTo>
                <a:cubicBezTo>
                  <a:pt x="0" y="3377625"/>
                  <a:pt x="265322" y="3642948"/>
                  <a:pt x="592487" y="3642948"/>
                </a:cubicBezTo>
                <a:lnTo>
                  <a:pt x="1483213" y="3642948"/>
                </a:lnTo>
                <a:lnTo>
                  <a:pt x="1483213" y="0"/>
                </a:lnTo>
                <a:lnTo>
                  <a:pt x="0" y="822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4922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sz="1400" b="1" dirty="0">
                <a:solidFill>
                  <a:schemeClr val="bg2">
                    <a:lumMod val="50000"/>
                  </a:schemeClr>
                </a:solidFill>
              </a:rPr>
              <a:t>The Petrol Pump management system project's primary goal is to computerize the petrol pump's reporting work, which is currently done manually</a:t>
            </a:r>
            <a:r>
              <a:rPr lang="en-US" sz="1400" b="1" dirty="0"/>
              <a:t>.</a:t>
            </a:r>
          </a:p>
        </p:txBody>
      </p:sp>
      <p:sp>
        <p:nvSpPr>
          <p:cNvPr id="284" name="Freeform: Shape 283">
            <a:extLst>
              <a:ext uri="{FF2B5EF4-FFF2-40B4-BE49-F238E27FC236}">
                <a16:creationId xmlns:a16="http://schemas.microsoft.com/office/drawing/2014/main" id="{F886FE6A-BE62-4D6A-A3BC-52182C2BCDC9}"/>
              </a:ext>
            </a:extLst>
          </p:cNvPr>
          <p:cNvSpPr/>
          <p:nvPr/>
        </p:nvSpPr>
        <p:spPr>
          <a:xfrm>
            <a:off x="10325819" y="2940913"/>
            <a:ext cx="1519886" cy="3434413"/>
          </a:xfrm>
          <a:custGeom>
            <a:avLst/>
            <a:gdLst>
              <a:gd name="connsiteX0" fmla="*/ 0 w 1471243"/>
              <a:gd name="connsiteY0" fmla="*/ 8229 h 3640703"/>
              <a:gd name="connsiteX1" fmla="*/ 0 w 1471243"/>
              <a:gd name="connsiteY1" fmla="*/ 3050460 h 3640703"/>
              <a:gd name="connsiteX2" fmla="*/ 592487 w 1471243"/>
              <a:gd name="connsiteY2" fmla="*/ 3642948 h 3640703"/>
              <a:gd name="connsiteX3" fmla="*/ 1483212 w 1471243"/>
              <a:gd name="connsiteY3" fmla="*/ 3642948 h 3640703"/>
              <a:gd name="connsiteX4" fmla="*/ 1483212 w 1471243"/>
              <a:gd name="connsiteY4" fmla="*/ 0 h 3640703"/>
              <a:gd name="connsiteX5" fmla="*/ 0 w 1471243"/>
              <a:gd name="connsiteY5" fmla="*/ 8229 h 3640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1243" h="3640703">
                <a:moveTo>
                  <a:pt x="0" y="8229"/>
                </a:moveTo>
                <a:lnTo>
                  <a:pt x="0" y="3050460"/>
                </a:lnTo>
                <a:cubicBezTo>
                  <a:pt x="0" y="3377625"/>
                  <a:pt x="265322" y="3642948"/>
                  <a:pt x="592487" y="3642948"/>
                </a:cubicBezTo>
                <a:lnTo>
                  <a:pt x="1483212" y="3642948"/>
                </a:lnTo>
                <a:lnTo>
                  <a:pt x="1483212" y="0"/>
                </a:lnTo>
                <a:lnTo>
                  <a:pt x="0" y="822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492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b="1" dirty="0">
                <a:solidFill>
                  <a:schemeClr val="bg2">
                    <a:lumMod val="50000"/>
                  </a:schemeClr>
                </a:solidFill>
              </a:rPr>
              <a:t>The project aims to help the manager manage the petrol pump more efficiently, accurately, and productively.</a:t>
            </a:r>
          </a:p>
          <a:p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DB23846-A6FC-5847-6BF0-E09B9EBA87AB}"/>
              </a:ext>
            </a:extLst>
          </p:cNvPr>
          <p:cNvSpPr/>
          <p:nvPr/>
        </p:nvSpPr>
        <p:spPr>
          <a:xfrm>
            <a:off x="2570887" y="2875383"/>
            <a:ext cx="1823437" cy="3434413"/>
          </a:xfrm>
          <a:custGeom>
            <a:avLst/>
            <a:gdLst>
              <a:gd name="connsiteX0" fmla="*/ 0 w 1471243"/>
              <a:gd name="connsiteY0" fmla="*/ 8229 h 3640703"/>
              <a:gd name="connsiteX1" fmla="*/ 0 w 1471243"/>
              <a:gd name="connsiteY1" fmla="*/ 3050460 h 3640703"/>
              <a:gd name="connsiteX2" fmla="*/ 592487 w 1471243"/>
              <a:gd name="connsiteY2" fmla="*/ 3642948 h 3640703"/>
              <a:gd name="connsiteX3" fmla="*/ 1483213 w 1471243"/>
              <a:gd name="connsiteY3" fmla="*/ 3642948 h 3640703"/>
              <a:gd name="connsiteX4" fmla="*/ 1483213 w 1471243"/>
              <a:gd name="connsiteY4" fmla="*/ 0 h 3640703"/>
              <a:gd name="connsiteX5" fmla="*/ 0 w 1471243"/>
              <a:gd name="connsiteY5" fmla="*/ 8229 h 3640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1243" h="3640703">
                <a:moveTo>
                  <a:pt x="0" y="8229"/>
                </a:moveTo>
                <a:lnTo>
                  <a:pt x="0" y="3050460"/>
                </a:lnTo>
                <a:cubicBezTo>
                  <a:pt x="0" y="3377625"/>
                  <a:pt x="265322" y="3642948"/>
                  <a:pt x="592487" y="3642948"/>
                </a:cubicBezTo>
                <a:lnTo>
                  <a:pt x="1483213" y="3642948"/>
                </a:lnTo>
                <a:lnTo>
                  <a:pt x="1483213" y="0"/>
                </a:lnTo>
                <a:lnTo>
                  <a:pt x="0" y="822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4922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sz="1400" b="1" dirty="0">
                <a:solidFill>
                  <a:schemeClr val="bg2">
                    <a:lumMod val="50000"/>
                  </a:schemeClr>
                </a:solidFill>
              </a:rPr>
              <a:t>This aims to ease the workload of the manager and make it easier for them to maintain daily records.</a:t>
            </a:r>
          </a:p>
          <a:p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8402CF8-1762-7FE3-4CF2-515D755022E0}"/>
              </a:ext>
            </a:extLst>
          </p:cNvPr>
          <p:cNvSpPr/>
          <p:nvPr/>
        </p:nvSpPr>
        <p:spPr>
          <a:xfrm>
            <a:off x="8310706" y="2968502"/>
            <a:ext cx="1823437" cy="3434413"/>
          </a:xfrm>
          <a:custGeom>
            <a:avLst/>
            <a:gdLst>
              <a:gd name="connsiteX0" fmla="*/ 0 w 1471243"/>
              <a:gd name="connsiteY0" fmla="*/ 8229 h 3640703"/>
              <a:gd name="connsiteX1" fmla="*/ 0 w 1471243"/>
              <a:gd name="connsiteY1" fmla="*/ 3050460 h 3640703"/>
              <a:gd name="connsiteX2" fmla="*/ 592487 w 1471243"/>
              <a:gd name="connsiteY2" fmla="*/ 3642948 h 3640703"/>
              <a:gd name="connsiteX3" fmla="*/ 1483213 w 1471243"/>
              <a:gd name="connsiteY3" fmla="*/ 3642948 h 3640703"/>
              <a:gd name="connsiteX4" fmla="*/ 1483213 w 1471243"/>
              <a:gd name="connsiteY4" fmla="*/ 0 h 3640703"/>
              <a:gd name="connsiteX5" fmla="*/ 0 w 1471243"/>
              <a:gd name="connsiteY5" fmla="*/ 8229 h 3640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1243" h="3640703">
                <a:moveTo>
                  <a:pt x="0" y="8229"/>
                </a:moveTo>
                <a:lnTo>
                  <a:pt x="0" y="3050460"/>
                </a:lnTo>
                <a:cubicBezTo>
                  <a:pt x="0" y="3377625"/>
                  <a:pt x="265322" y="3642948"/>
                  <a:pt x="592487" y="3642948"/>
                </a:cubicBezTo>
                <a:lnTo>
                  <a:pt x="1483213" y="3642948"/>
                </a:lnTo>
                <a:lnTo>
                  <a:pt x="1483213" y="0"/>
                </a:lnTo>
                <a:lnTo>
                  <a:pt x="0" y="822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4922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sz="1400" b="1" dirty="0">
                <a:solidFill>
                  <a:schemeClr val="bg2">
                    <a:lumMod val="50000"/>
                  </a:schemeClr>
                </a:solidFill>
              </a:rPr>
              <a:t>Additional goals include: increasing efficiency, providing real-time</a:t>
            </a:r>
            <a:r>
              <a:rPr lang="en-US" sz="1400" b="1" dirty="0"/>
              <a:t> </a:t>
            </a:r>
            <a:r>
              <a:rPr lang="en-US" sz="1400" b="1" dirty="0">
                <a:solidFill>
                  <a:schemeClr val="bg2">
                    <a:lumMod val="50000"/>
                  </a:schemeClr>
                </a:solidFill>
              </a:rPr>
              <a:t>information, improving accuracy and reliability of financial transactions, providing a user-friendly interface, and enhancing overall performance by monitoring fuel inventory.</a:t>
            </a:r>
          </a:p>
          <a:p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A9787B2C-309F-31E7-1575-F0CF7BDEC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364" y="2836649"/>
            <a:ext cx="3364302" cy="336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239BAE20-7311-5676-7E69-F440F1113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21" y="1454765"/>
            <a:ext cx="1416170" cy="141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>
            <a:extLst>
              <a:ext uri="{FF2B5EF4-FFF2-40B4-BE49-F238E27FC236}">
                <a16:creationId xmlns:a16="http://schemas.microsoft.com/office/drawing/2014/main" id="{B03B05E2-DB09-11E5-3722-938C64D5E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520" y="1446357"/>
            <a:ext cx="1416170" cy="141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>
            <a:extLst>
              <a:ext uri="{FF2B5EF4-FFF2-40B4-BE49-F238E27FC236}">
                <a16:creationId xmlns:a16="http://schemas.microsoft.com/office/drawing/2014/main" id="{DDCC3878-B308-F991-CFD0-0EA815BE6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157" y="1532920"/>
            <a:ext cx="1416170" cy="141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>
            <a:extLst>
              <a:ext uri="{FF2B5EF4-FFF2-40B4-BE49-F238E27FC236}">
                <a16:creationId xmlns:a16="http://schemas.microsoft.com/office/drawing/2014/main" id="{2C1FBAD4-9211-3900-8594-4300EEFD0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0797" y="1515668"/>
            <a:ext cx="1416170" cy="141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0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77" grpId="0" animBg="1"/>
      <p:bldP spid="284" grpId="0" animBg="1"/>
      <p:bldP spid="8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27E37E-6F98-4672-8A68-A600592F3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441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CASE STUDY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10A7BF2-0D04-46F4-A39E-FB98CD060F26}"/>
              </a:ext>
            </a:extLst>
          </p:cNvPr>
          <p:cNvGrpSpPr/>
          <p:nvPr/>
        </p:nvGrpSpPr>
        <p:grpSpPr>
          <a:xfrm>
            <a:off x="1347554" y="2407488"/>
            <a:ext cx="2518460" cy="1559229"/>
            <a:chOff x="1347554" y="2407488"/>
            <a:chExt cx="2518460" cy="1559229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A146A1B-90FB-43E9-81B2-828B42C2AC69}"/>
                </a:ext>
              </a:extLst>
            </p:cNvPr>
            <p:cNvSpPr/>
            <p:nvPr/>
          </p:nvSpPr>
          <p:spPr>
            <a:xfrm>
              <a:off x="1465998" y="2407488"/>
              <a:ext cx="877821" cy="1042412"/>
            </a:xfrm>
            <a:custGeom>
              <a:avLst/>
              <a:gdLst>
                <a:gd name="connsiteX0" fmla="*/ 0 w 877820"/>
                <a:gd name="connsiteY0" fmla="*/ 176661 h 1042412"/>
                <a:gd name="connsiteX1" fmla="*/ 0 w 877820"/>
                <a:gd name="connsiteY1" fmla="*/ 0 h 1042412"/>
                <a:gd name="connsiteX2" fmla="*/ 567017 w 877820"/>
                <a:gd name="connsiteY2" fmla="*/ 0 h 1042412"/>
                <a:gd name="connsiteX3" fmla="*/ 883581 w 877820"/>
                <a:gd name="connsiteY3" fmla="*/ 316564 h 1042412"/>
                <a:gd name="connsiteX4" fmla="*/ 883581 w 877820"/>
                <a:gd name="connsiteY4" fmla="*/ 1065181 h 104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7820" h="1042412">
                  <a:moveTo>
                    <a:pt x="0" y="176661"/>
                  </a:moveTo>
                  <a:lnTo>
                    <a:pt x="0" y="0"/>
                  </a:lnTo>
                  <a:lnTo>
                    <a:pt x="567017" y="0"/>
                  </a:lnTo>
                  <a:cubicBezTo>
                    <a:pt x="742033" y="0"/>
                    <a:pt x="883581" y="141823"/>
                    <a:pt x="883581" y="316564"/>
                  </a:cubicBezTo>
                  <a:lnTo>
                    <a:pt x="883581" y="1065181"/>
                  </a:lnTo>
                </a:path>
              </a:pathLst>
            </a:custGeom>
            <a:noFill/>
            <a:ln w="27431" cap="flat">
              <a:solidFill>
                <a:srgbClr val="A304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CA9A3F3-26FD-48D1-B37B-EFFEE14734FA}"/>
                </a:ext>
              </a:extLst>
            </p:cNvPr>
            <p:cNvGrpSpPr/>
            <p:nvPr/>
          </p:nvGrpSpPr>
          <p:grpSpPr>
            <a:xfrm>
              <a:off x="1347554" y="2556443"/>
              <a:ext cx="2518460" cy="1410274"/>
              <a:chOff x="1347554" y="2556443"/>
              <a:chExt cx="2518460" cy="1410274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A663D2DC-4E29-48B6-8A6E-9F4745282439}"/>
                  </a:ext>
                </a:extLst>
              </p:cNvPr>
              <p:cNvGrpSpPr/>
              <p:nvPr/>
            </p:nvGrpSpPr>
            <p:grpSpPr>
              <a:xfrm>
                <a:off x="1347554" y="2917721"/>
                <a:ext cx="843743" cy="740661"/>
                <a:chOff x="1347554" y="2917721"/>
                <a:chExt cx="843743" cy="740661"/>
              </a:xfrm>
            </p:grpSpPr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E6864165-DB78-4D86-9A84-0A0B06BB0C4B}"/>
                    </a:ext>
                  </a:extLst>
                </p:cNvPr>
                <p:cNvSpPr/>
                <p:nvPr/>
              </p:nvSpPr>
              <p:spPr>
                <a:xfrm>
                  <a:off x="1347554" y="3054332"/>
                  <a:ext cx="466342" cy="274319"/>
                </a:xfrm>
                <a:custGeom>
                  <a:avLst/>
                  <a:gdLst>
                    <a:gd name="connsiteX0" fmla="*/ 210340 w 466342"/>
                    <a:gd name="connsiteY0" fmla="*/ 289407 h 274318"/>
                    <a:gd name="connsiteX1" fmla="*/ 25449 w 466342"/>
                    <a:gd name="connsiteY1" fmla="*/ 175564 h 274318"/>
                    <a:gd name="connsiteX2" fmla="*/ 10636 w 466342"/>
                    <a:gd name="connsiteY2" fmla="*/ 145663 h 274318"/>
                    <a:gd name="connsiteX3" fmla="*/ 10636 w 466342"/>
                    <a:gd name="connsiteY3" fmla="*/ 145663 h 274318"/>
                    <a:gd name="connsiteX4" fmla="*/ 99790 w 466342"/>
                    <a:gd name="connsiteY4" fmla="*/ 0 h 274318"/>
                    <a:gd name="connsiteX5" fmla="*/ 376852 w 466342"/>
                    <a:gd name="connsiteY5" fmla="*/ 0 h 274318"/>
                    <a:gd name="connsiteX6" fmla="*/ 444883 w 466342"/>
                    <a:gd name="connsiteY6" fmla="*/ 175564 h 274318"/>
                    <a:gd name="connsiteX7" fmla="*/ 489048 w 466342"/>
                    <a:gd name="connsiteY7" fmla="*/ 289407 h 274318"/>
                    <a:gd name="connsiteX8" fmla="*/ 210340 w 466342"/>
                    <a:gd name="connsiteY8" fmla="*/ 289407 h 2743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6342" h="274318">
                      <a:moveTo>
                        <a:pt x="210340" y="289407"/>
                      </a:moveTo>
                      <a:cubicBezTo>
                        <a:pt x="141212" y="289407"/>
                        <a:pt x="64403" y="240578"/>
                        <a:pt x="25449" y="175564"/>
                      </a:cubicBezTo>
                      <a:cubicBezTo>
                        <a:pt x="19689" y="165963"/>
                        <a:pt x="14751" y="155813"/>
                        <a:pt x="10636" y="145663"/>
                      </a:cubicBezTo>
                      <a:lnTo>
                        <a:pt x="10636" y="145663"/>
                      </a:lnTo>
                      <a:cubicBezTo>
                        <a:pt x="-20636" y="65288"/>
                        <a:pt x="19414" y="0"/>
                        <a:pt x="99790" y="0"/>
                      </a:cubicBezTo>
                      <a:lnTo>
                        <a:pt x="376852" y="0"/>
                      </a:lnTo>
                      <a:lnTo>
                        <a:pt x="444883" y="175564"/>
                      </a:lnTo>
                      <a:lnTo>
                        <a:pt x="489048" y="289407"/>
                      </a:lnTo>
                      <a:lnTo>
                        <a:pt x="210340" y="289407"/>
                      </a:lnTo>
                      <a:close/>
                    </a:path>
                  </a:pathLst>
                </a:custGeom>
                <a:solidFill>
                  <a:srgbClr val="A30445"/>
                </a:solidFill>
                <a:ln w="27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4769E000-9C4F-4AC3-88DA-82BE1B34949F}"/>
                    </a:ext>
                  </a:extLst>
                </p:cNvPr>
                <p:cNvSpPr/>
                <p:nvPr/>
              </p:nvSpPr>
              <p:spPr>
                <a:xfrm>
                  <a:off x="1752387" y="2917721"/>
                  <a:ext cx="438910" cy="740661"/>
                </a:xfrm>
                <a:custGeom>
                  <a:avLst/>
                  <a:gdLst>
                    <a:gd name="connsiteX0" fmla="*/ 451529 w 438910"/>
                    <a:gd name="connsiteY0" fmla="*/ 303671 h 740661"/>
                    <a:gd name="connsiteX1" fmla="*/ 0 w 438910"/>
                    <a:gd name="connsiteY1" fmla="*/ 755200 h 740661"/>
                    <a:gd name="connsiteX2" fmla="*/ 0 w 438910"/>
                    <a:gd name="connsiteY2" fmla="*/ 0 h 740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8910" h="740661">
                      <a:moveTo>
                        <a:pt x="451529" y="303671"/>
                      </a:moveTo>
                      <a:lnTo>
                        <a:pt x="0" y="7552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30445"/>
                </a:solidFill>
                <a:ln w="27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DD666531-D57C-4581-AADC-DDEEADB06633}"/>
                  </a:ext>
                </a:extLst>
              </p:cNvPr>
              <p:cNvSpPr/>
              <p:nvPr/>
            </p:nvSpPr>
            <p:spPr>
              <a:xfrm>
                <a:off x="1352155" y="2556443"/>
                <a:ext cx="850389" cy="658365"/>
              </a:xfrm>
              <a:custGeom>
                <a:avLst/>
                <a:gdLst>
                  <a:gd name="connsiteX0" fmla="*/ 558513 w 850388"/>
                  <a:gd name="connsiteY0" fmla="*/ 0 h 658365"/>
                  <a:gd name="connsiteX1" fmla="*/ 0 w 850388"/>
                  <a:gd name="connsiteY1" fmla="*/ 0 h 658365"/>
                  <a:gd name="connsiteX2" fmla="*/ 0 w 850388"/>
                  <a:gd name="connsiteY2" fmla="*/ 371428 h 658365"/>
                  <a:gd name="connsiteX3" fmla="*/ 293521 w 850388"/>
                  <a:gd name="connsiteY3" fmla="*/ 664949 h 658365"/>
                  <a:gd name="connsiteX4" fmla="*/ 851760 w 850388"/>
                  <a:gd name="connsiteY4" fmla="*/ 664949 h 658365"/>
                  <a:gd name="connsiteX5" fmla="*/ 851760 w 850388"/>
                  <a:gd name="connsiteY5" fmla="*/ 293521 h 658365"/>
                  <a:gd name="connsiteX6" fmla="*/ 558513 w 850388"/>
                  <a:gd name="connsiteY6" fmla="*/ 0 h 658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0388" h="658365">
                    <a:moveTo>
                      <a:pt x="558513" y="0"/>
                    </a:moveTo>
                    <a:lnTo>
                      <a:pt x="0" y="0"/>
                    </a:lnTo>
                    <a:lnTo>
                      <a:pt x="0" y="371428"/>
                    </a:lnTo>
                    <a:cubicBezTo>
                      <a:pt x="0" y="533550"/>
                      <a:pt x="131399" y="664949"/>
                      <a:pt x="293521" y="664949"/>
                    </a:cubicBezTo>
                    <a:lnTo>
                      <a:pt x="851760" y="664949"/>
                    </a:lnTo>
                    <a:lnTo>
                      <a:pt x="851760" y="293521"/>
                    </a:lnTo>
                    <a:cubicBezTo>
                      <a:pt x="851760" y="131399"/>
                      <a:pt x="720361" y="0"/>
                      <a:pt x="558513" y="0"/>
                    </a:cubicBezTo>
                    <a:close/>
                  </a:path>
                </a:pathLst>
              </a:custGeom>
              <a:solidFill>
                <a:srgbClr val="FF3654"/>
              </a:solidFill>
              <a:ln w="274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9D0CB9CE-2D1E-4F9B-9C08-5BBDB2815DD9}"/>
                  </a:ext>
                </a:extLst>
              </p:cNvPr>
              <p:cNvSpPr/>
              <p:nvPr/>
            </p:nvSpPr>
            <p:spPr>
              <a:xfrm>
                <a:off x="1369712" y="3226056"/>
                <a:ext cx="2496302" cy="740661"/>
              </a:xfrm>
              <a:custGeom>
                <a:avLst/>
                <a:gdLst>
                  <a:gd name="connsiteX0" fmla="*/ 2506726 w 2496302"/>
                  <a:gd name="connsiteY0" fmla="*/ 742581 h 740661"/>
                  <a:gd name="connsiteX1" fmla="*/ 436441 w 2496302"/>
                  <a:gd name="connsiteY1" fmla="*/ 742581 h 740661"/>
                  <a:gd name="connsiteX2" fmla="*/ 236737 w 2496302"/>
                  <a:gd name="connsiteY2" fmla="*/ 598838 h 740661"/>
                  <a:gd name="connsiteX3" fmla="*/ 0 w 2496302"/>
                  <a:gd name="connsiteY3" fmla="*/ 0 h 740661"/>
                  <a:gd name="connsiteX4" fmla="*/ 3292 w 2496302"/>
                  <a:gd name="connsiteY4" fmla="*/ 0 h 740661"/>
                  <a:gd name="connsiteX5" fmla="*/ 188183 w 2496302"/>
                  <a:gd name="connsiteY5" fmla="*/ 113842 h 740661"/>
                  <a:gd name="connsiteX6" fmla="*/ 1932302 w 2496302"/>
                  <a:gd name="connsiteY6" fmla="*/ 113842 h 740661"/>
                  <a:gd name="connsiteX7" fmla="*/ 2507001 w 2496302"/>
                  <a:gd name="connsiteY7" fmla="*/ 738741 h 740661"/>
                  <a:gd name="connsiteX8" fmla="*/ 2507001 w 2496302"/>
                  <a:gd name="connsiteY8" fmla="*/ 742581 h 740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96302" h="740661">
                    <a:moveTo>
                      <a:pt x="2506726" y="742581"/>
                    </a:moveTo>
                    <a:lnTo>
                      <a:pt x="436441" y="742581"/>
                    </a:lnTo>
                    <a:cubicBezTo>
                      <a:pt x="356889" y="742581"/>
                      <a:pt x="267735" y="678117"/>
                      <a:pt x="236737" y="598838"/>
                    </a:cubicBezTo>
                    <a:lnTo>
                      <a:pt x="0" y="0"/>
                    </a:lnTo>
                    <a:lnTo>
                      <a:pt x="3292" y="0"/>
                    </a:lnTo>
                    <a:cubicBezTo>
                      <a:pt x="42245" y="65014"/>
                      <a:pt x="119054" y="113842"/>
                      <a:pt x="188183" y="113842"/>
                    </a:cubicBezTo>
                    <a:lnTo>
                      <a:pt x="1932302" y="113842"/>
                    </a:lnTo>
                    <a:cubicBezTo>
                      <a:pt x="2226647" y="113842"/>
                      <a:pt x="2507001" y="444397"/>
                      <a:pt x="2507001" y="738741"/>
                    </a:cubicBezTo>
                    <a:lnTo>
                      <a:pt x="2507001" y="742581"/>
                    </a:lnTo>
                    <a:close/>
                  </a:path>
                </a:pathLst>
              </a:custGeom>
              <a:solidFill>
                <a:srgbClr val="FF3654"/>
              </a:solidFill>
              <a:ln w="274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1F1F55E-07AB-48D2-AC45-983C49C5FC0D}"/>
              </a:ext>
            </a:extLst>
          </p:cNvPr>
          <p:cNvGrpSpPr/>
          <p:nvPr/>
        </p:nvGrpSpPr>
        <p:grpSpPr>
          <a:xfrm>
            <a:off x="3757446" y="2407488"/>
            <a:ext cx="2518734" cy="1559503"/>
            <a:chOff x="3757446" y="2407488"/>
            <a:chExt cx="2518734" cy="1559503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A07CCC7-A32A-4025-8B7E-913776AFB506}"/>
                </a:ext>
              </a:extLst>
            </p:cNvPr>
            <p:cNvSpPr/>
            <p:nvPr/>
          </p:nvSpPr>
          <p:spPr>
            <a:xfrm>
              <a:off x="3876164" y="2407488"/>
              <a:ext cx="877821" cy="1042412"/>
            </a:xfrm>
            <a:custGeom>
              <a:avLst/>
              <a:gdLst>
                <a:gd name="connsiteX0" fmla="*/ 0 w 877820"/>
                <a:gd name="connsiteY0" fmla="*/ 176661 h 1042412"/>
                <a:gd name="connsiteX1" fmla="*/ 0 w 877820"/>
                <a:gd name="connsiteY1" fmla="*/ 0 h 1042412"/>
                <a:gd name="connsiteX2" fmla="*/ 567017 w 877820"/>
                <a:gd name="connsiteY2" fmla="*/ 0 h 1042412"/>
                <a:gd name="connsiteX3" fmla="*/ 883581 w 877820"/>
                <a:gd name="connsiteY3" fmla="*/ 316564 h 1042412"/>
                <a:gd name="connsiteX4" fmla="*/ 883581 w 877820"/>
                <a:gd name="connsiteY4" fmla="*/ 1065181 h 104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7820" h="1042412">
                  <a:moveTo>
                    <a:pt x="0" y="176661"/>
                  </a:moveTo>
                  <a:lnTo>
                    <a:pt x="0" y="0"/>
                  </a:lnTo>
                  <a:lnTo>
                    <a:pt x="567017" y="0"/>
                  </a:lnTo>
                  <a:cubicBezTo>
                    <a:pt x="742033" y="0"/>
                    <a:pt x="883581" y="141823"/>
                    <a:pt x="883581" y="316564"/>
                  </a:cubicBezTo>
                  <a:lnTo>
                    <a:pt x="883581" y="1065181"/>
                  </a:lnTo>
                </a:path>
              </a:pathLst>
            </a:custGeom>
            <a:noFill/>
            <a:ln w="27431" cap="flat">
              <a:solidFill>
                <a:srgbClr val="1384A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1924A32-EFE8-4F92-9787-9F9BF96E47EE}"/>
                </a:ext>
              </a:extLst>
            </p:cNvPr>
            <p:cNvGrpSpPr/>
            <p:nvPr/>
          </p:nvGrpSpPr>
          <p:grpSpPr>
            <a:xfrm>
              <a:off x="3757446" y="2556443"/>
              <a:ext cx="2518734" cy="1410548"/>
              <a:chOff x="3757446" y="2556443"/>
              <a:chExt cx="2518734" cy="141054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7AB4607-ACC0-4540-A2F5-240099F33F00}"/>
                  </a:ext>
                </a:extLst>
              </p:cNvPr>
              <p:cNvGrpSpPr/>
              <p:nvPr/>
            </p:nvGrpSpPr>
            <p:grpSpPr>
              <a:xfrm>
                <a:off x="3757446" y="2917721"/>
                <a:ext cx="844017" cy="740661"/>
                <a:chOff x="3757446" y="2917721"/>
                <a:chExt cx="844017" cy="740661"/>
              </a:xfrm>
            </p:grpSpPr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5ABF5D60-28C6-4C9D-A255-5735E74C3633}"/>
                    </a:ext>
                  </a:extLst>
                </p:cNvPr>
                <p:cNvSpPr/>
                <p:nvPr/>
              </p:nvSpPr>
              <p:spPr>
                <a:xfrm>
                  <a:off x="3757446" y="3054332"/>
                  <a:ext cx="466342" cy="274319"/>
                </a:xfrm>
                <a:custGeom>
                  <a:avLst/>
                  <a:gdLst>
                    <a:gd name="connsiteX0" fmla="*/ 210340 w 466342"/>
                    <a:gd name="connsiteY0" fmla="*/ 289407 h 274318"/>
                    <a:gd name="connsiteX1" fmla="*/ 25449 w 466342"/>
                    <a:gd name="connsiteY1" fmla="*/ 175564 h 274318"/>
                    <a:gd name="connsiteX2" fmla="*/ 10636 w 466342"/>
                    <a:gd name="connsiteY2" fmla="*/ 145663 h 274318"/>
                    <a:gd name="connsiteX3" fmla="*/ 10636 w 466342"/>
                    <a:gd name="connsiteY3" fmla="*/ 145663 h 274318"/>
                    <a:gd name="connsiteX4" fmla="*/ 99790 w 466342"/>
                    <a:gd name="connsiteY4" fmla="*/ 0 h 274318"/>
                    <a:gd name="connsiteX5" fmla="*/ 376852 w 466342"/>
                    <a:gd name="connsiteY5" fmla="*/ 0 h 274318"/>
                    <a:gd name="connsiteX6" fmla="*/ 444883 w 466342"/>
                    <a:gd name="connsiteY6" fmla="*/ 175564 h 274318"/>
                    <a:gd name="connsiteX7" fmla="*/ 489049 w 466342"/>
                    <a:gd name="connsiteY7" fmla="*/ 289407 h 274318"/>
                    <a:gd name="connsiteX8" fmla="*/ 210340 w 466342"/>
                    <a:gd name="connsiteY8" fmla="*/ 289407 h 2743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6342" h="274318">
                      <a:moveTo>
                        <a:pt x="210340" y="289407"/>
                      </a:moveTo>
                      <a:cubicBezTo>
                        <a:pt x="141212" y="289407"/>
                        <a:pt x="64403" y="240578"/>
                        <a:pt x="25449" y="175564"/>
                      </a:cubicBezTo>
                      <a:cubicBezTo>
                        <a:pt x="19689" y="165963"/>
                        <a:pt x="14751" y="155813"/>
                        <a:pt x="10636" y="145663"/>
                      </a:cubicBezTo>
                      <a:lnTo>
                        <a:pt x="10636" y="145663"/>
                      </a:lnTo>
                      <a:cubicBezTo>
                        <a:pt x="-20636" y="65288"/>
                        <a:pt x="19414" y="0"/>
                        <a:pt x="99790" y="0"/>
                      </a:cubicBezTo>
                      <a:lnTo>
                        <a:pt x="376852" y="0"/>
                      </a:lnTo>
                      <a:lnTo>
                        <a:pt x="444883" y="175564"/>
                      </a:lnTo>
                      <a:lnTo>
                        <a:pt x="489049" y="289407"/>
                      </a:lnTo>
                      <a:lnTo>
                        <a:pt x="210340" y="289407"/>
                      </a:lnTo>
                      <a:close/>
                    </a:path>
                  </a:pathLst>
                </a:custGeom>
                <a:solidFill>
                  <a:srgbClr val="1384A3"/>
                </a:solidFill>
                <a:ln w="27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13060155-1AE4-4326-A58C-DD37AA9B7102}"/>
                    </a:ext>
                  </a:extLst>
                </p:cNvPr>
                <p:cNvSpPr/>
                <p:nvPr/>
              </p:nvSpPr>
              <p:spPr>
                <a:xfrm>
                  <a:off x="4162553" y="2917721"/>
                  <a:ext cx="438910" cy="740661"/>
                </a:xfrm>
                <a:custGeom>
                  <a:avLst/>
                  <a:gdLst>
                    <a:gd name="connsiteX0" fmla="*/ 451529 w 438910"/>
                    <a:gd name="connsiteY0" fmla="*/ 303671 h 740661"/>
                    <a:gd name="connsiteX1" fmla="*/ 0 w 438910"/>
                    <a:gd name="connsiteY1" fmla="*/ 755200 h 740661"/>
                    <a:gd name="connsiteX2" fmla="*/ 0 w 438910"/>
                    <a:gd name="connsiteY2" fmla="*/ 0 h 740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8910" h="740661">
                      <a:moveTo>
                        <a:pt x="451529" y="303671"/>
                      </a:moveTo>
                      <a:lnTo>
                        <a:pt x="0" y="7552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384A3"/>
                </a:solidFill>
                <a:ln w="27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62EEC65-5EA5-455E-84C2-E3E315CC833B}"/>
                  </a:ext>
                </a:extLst>
              </p:cNvPr>
              <p:cNvSpPr/>
              <p:nvPr/>
            </p:nvSpPr>
            <p:spPr>
              <a:xfrm>
                <a:off x="3762321" y="2556443"/>
                <a:ext cx="850389" cy="658365"/>
              </a:xfrm>
              <a:custGeom>
                <a:avLst/>
                <a:gdLst>
                  <a:gd name="connsiteX0" fmla="*/ 558239 w 850388"/>
                  <a:gd name="connsiteY0" fmla="*/ 0 h 658365"/>
                  <a:gd name="connsiteX1" fmla="*/ 0 w 850388"/>
                  <a:gd name="connsiteY1" fmla="*/ 0 h 658365"/>
                  <a:gd name="connsiteX2" fmla="*/ 0 w 850388"/>
                  <a:gd name="connsiteY2" fmla="*/ 371428 h 658365"/>
                  <a:gd name="connsiteX3" fmla="*/ 293521 w 850388"/>
                  <a:gd name="connsiteY3" fmla="*/ 664949 h 658365"/>
                  <a:gd name="connsiteX4" fmla="*/ 851760 w 850388"/>
                  <a:gd name="connsiteY4" fmla="*/ 664949 h 658365"/>
                  <a:gd name="connsiteX5" fmla="*/ 851760 w 850388"/>
                  <a:gd name="connsiteY5" fmla="*/ 293521 h 658365"/>
                  <a:gd name="connsiteX6" fmla="*/ 558239 w 850388"/>
                  <a:gd name="connsiteY6" fmla="*/ 0 h 658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0388" h="658365">
                    <a:moveTo>
                      <a:pt x="558239" y="0"/>
                    </a:moveTo>
                    <a:lnTo>
                      <a:pt x="0" y="0"/>
                    </a:lnTo>
                    <a:lnTo>
                      <a:pt x="0" y="371428"/>
                    </a:lnTo>
                    <a:cubicBezTo>
                      <a:pt x="0" y="533550"/>
                      <a:pt x="131399" y="664949"/>
                      <a:pt x="293521" y="664949"/>
                    </a:cubicBezTo>
                    <a:lnTo>
                      <a:pt x="851760" y="664949"/>
                    </a:lnTo>
                    <a:lnTo>
                      <a:pt x="851760" y="293521"/>
                    </a:lnTo>
                    <a:cubicBezTo>
                      <a:pt x="851760" y="131399"/>
                      <a:pt x="720362" y="0"/>
                      <a:pt x="558239" y="0"/>
                    </a:cubicBezTo>
                    <a:close/>
                  </a:path>
                </a:pathLst>
              </a:custGeom>
              <a:solidFill>
                <a:srgbClr val="35BAE9"/>
              </a:solidFill>
              <a:ln w="274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E88A7D8-9754-4F11-929F-85829F4A13B2}"/>
                  </a:ext>
                </a:extLst>
              </p:cNvPr>
              <p:cNvSpPr/>
              <p:nvPr/>
            </p:nvSpPr>
            <p:spPr>
              <a:xfrm>
                <a:off x="3779878" y="3226330"/>
                <a:ext cx="2496302" cy="740661"/>
              </a:xfrm>
              <a:custGeom>
                <a:avLst/>
                <a:gdLst>
                  <a:gd name="connsiteX0" fmla="*/ 2506726 w 2496302"/>
                  <a:gd name="connsiteY0" fmla="*/ 742307 h 740661"/>
                  <a:gd name="connsiteX1" fmla="*/ 436442 w 2496302"/>
                  <a:gd name="connsiteY1" fmla="*/ 742307 h 740661"/>
                  <a:gd name="connsiteX2" fmla="*/ 236737 w 2496302"/>
                  <a:gd name="connsiteY2" fmla="*/ 598564 h 740661"/>
                  <a:gd name="connsiteX3" fmla="*/ 0 w 2496302"/>
                  <a:gd name="connsiteY3" fmla="*/ 0 h 740661"/>
                  <a:gd name="connsiteX4" fmla="*/ 3018 w 2496302"/>
                  <a:gd name="connsiteY4" fmla="*/ 0 h 740661"/>
                  <a:gd name="connsiteX5" fmla="*/ 187908 w 2496302"/>
                  <a:gd name="connsiteY5" fmla="*/ 113842 h 740661"/>
                  <a:gd name="connsiteX6" fmla="*/ 1932028 w 2496302"/>
                  <a:gd name="connsiteY6" fmla="*/ 113842 h 740661"/>
                  <a:gd name="connsiteX7" fmla="*/ 2506726 w 2496302"/>
                  <a:gd name="connsiteY7" fmla="*/ 738741 h 740661"/>
                  <a:gd name="connsiteX8" fmla="*/ 2506726 w 2496302"/>
                  <a:gd name="connsiteY8" fmla="*/ 742307 h 740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96302" h="740661">
                    <a:moveTo>
                      <a:pt x="2506726" y="742307"/>
                    </a:moveTo>
                    <a:lnTo>
                      <a:pt x="436442" y="742307"/>
                    </a:lnTo>
                    <a:cubicBezTo>
                      <a:pt x="356889" y="742307"/>
                      <a:pt x="267735" y="677842"/>
                      <a:pt x="236737" y="598564"/>
                    </a:cubicBezTo>
                    <a:lnTo>
                      <a:pt x="0" y="0"/>
                    </a:lnTo>
                    <a:lnTo>
                      <a:pt x="3018" y="0"/>
                    </a:lnTo>
                    <a:cubicBezTo>
                      <a:pt x="41971" y="65014"/>
                      <a:pt x="118780" y="113842"/>
                      <a:pt x="187908" y="113842"/>
                    </a:cubicBezTo>
                    <a:lnTo>
                      <a:pt x="1932028" y="113842"/>
                    </a:lnTo>
                    <a:cubicBezTo>
                      <a:pt x="2226373" y="113842"/>
                      <a:pt x="2506726" y="444397"/>
                      <a:pt x="2506726" y="738741"/>
                    </a:cubicBezTo>
                    <a:lnTo>
                      <a:pt x="2506726" y="742307"/>
                    </a:lnTo>
                    <a:close/>
                  </a:path>
                </a:pathLst>
              </a:custGeom>
              <a:solidFill>
                <a:srgbClr val="35BAE9"/>
              </a:solidFill>
              <a:ln w="274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E96820-6F1E-4C9B-BEE4-B7312871CED7}"/>
              </a:ext>
            </a:extLst>
          </p:cNvPr>
          <p:cNvGrpSpPr/>
          <p:nvPr/>
        </p:nvGrpSpPr>
        <p:grpSpPr>
          <a:xfrm>
            <a:off x="6207937" y="2407488"/>
            <a:ext cx="2518734" cy="1559229"/>
            <a:chOff x="6207937" y="2407488"/>
            <a:chExt cx="2518734" cy="155922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81B91A6-571A-4AD4-8898-A2376F805BFC}"/>
                </a:ext>
              </a:extLst>
            </p:cNvPr>
            <p:cNvSpPr/>
            <p:nvPr/>
          </p:nvSpPr>
          <p:spPr>
            <a:xfrm>
              <a:off x="6326654" y="2407488"/>
              <a:ext cx="877821" cy="1042412"/>
            </a:xfrm>
            <a:custGeom>
              <a:avLst/>
              <a:gdLst>
                <a:gd name="connsiteX0" fmla="*/ 0 w 877820"/>
                <a:gd name="connsiteY0" fmla="*/ 176661 h 1042412"/>
                <a:gd name="connsiteX1" fmla="*/ 0 w 877820"/>
                <a:gd name="connsiteY1" fmla="*/ 0 h 1042412"/>
                <a:gd name="connsiteX2" fmla="*/ 567017 w 877820"/>
                <a:gd name="connsiteY2" fmla="*/ 0 h 1042412"/>
                <a:gd name="connsiteX3" fmla="*/ 883581 w 877820"/>
                <a:gd name="connsiteY3" fmla="*/ 316564 h 1042412"/>
                <a:gd name="connsiteX4" fmla="*/ 883581 w 877820"/>
                <a:gd name="connsiteY4" fmla="*/ 1065181 h 104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7820" h="1042412">
                  <a:moveTo>
                    <a:pt x="0" y="176661"/>
                  </a:moveTo>
                  <a:lnTo>
                    <a:pt x="0" y="0"/>
                  </a:lnTo>
                  <a:lnTo>
                    <a:pt x="567017" y="0"/>
                  </a:lnTo>
                  <a:cubicBezTo>
                    <a:pt x="742033" y="0"/>
                    <a:pt x="883581" y="141823"/>
                    <a:pt x="883581" y="316564"/>
                  </a:cubicBezTo>
                  <a:lnTo>
                    <a:pt x="883581" y="1065181"/>
                  </a:lnTo>
                </a:path>
              </a:pathLst>
            </a:custGeom>
            <a:noFill/>
            <a:ln w="27431" cap="flat">
              <a:solidFill>
                <a:srgbClr val="11544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88769D7-A1C6-408D-AF6F-3B139905C303}"/>
                </a:ext>
              </a:extLst>
            </p:cNvPr>
            <p:cNvGrpSpPr/>
            <p:nvPr/>
          </p:nvGrpSpPr>
          <p:grpSpPr>
            <a:xfrm>
              <a:off x="6207937" y="2556443"/>
              <a:ext cx="2518734" cy="1410274"/>
              <a:chOff x="6207937" y="2556443"/>
              <a:chExt cx="2518734" cy="1410274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DA55083-009A-4258-8553-D78F2D2920E6}"/>
                  </a:ext>
                </a:extLst>
              </p:cNvPr>
              <p:cNvGrpSpPr/>
              <p:nvPr/>
            </p:nvGrpSpPr>
            <p:grpSpPr>
              <a:xfrm>
                <a:off x="6207937" y="2917721"/>
                <a:ext cx="844016" cy="740661"/>
                <a:chOff x="6207937" y="2917721"/>
                <a:chExt cx="844016" cy="740661"/>
              </a:xfrm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B5CC54B3-274A-4CFD-A195-4874C14B1E3A}"/>
                    </a:ext>
                  </a:extLst>
                </p:cNvPr>
                <p:cNvSpPr/>
                <p:nvPr/>
              </p:nvSpPr>
              <p:spPr>
                <a:xfrm>
                  <a:off x="6207937" y="3054332"/>
                  <a:ext cx="466342" cy="274319"/>
                </a:xfrm>
                <a:custGeom>
                  <a:avLst/>
                  <a:gdLst>
                    <a:gd name="connsiteX0" fmla="*/ 210341 w 466342"/>
                    <a:gd name="connsiteY0" fmla="*/ 289407 h 274318"/>
                    <a:gd name="connsiteX1" fmla="*/ 25449 w 466342"/>
                    <a:gd name="connsiteY1" fmla="*/ 175564 h 274318"/>
                    <a:gd name="connsiteX2" fmla="*/ 10636 w 466342"/>
                    <a:gd name="connsiteY2" fmla="*/ 145663 h 274318"/>
                    <a:gd name="connsiteX3" fmla="*/ 10636 w 466342"/>
                    <a:gd name="connsiteY3" fmla="*/ 145663 h 274318"/>
                    <a:gd name="connsiteX4" fmla="*/ 99790 w 466342"/>
                    <a:gd name="connsiteY4" fmla="*/ 0 h 274318"/>
                    <a:gd name="connsiteX5" fmla="*/ 376852 w 466342"/>
                    <a:gd name="connsiteY5" fmla="*/ 0 h 274318"/>
                    <a:gd name="connsiteX6" fmla="*/ 444883 w 466342"/>
                    <a:gd name="connsiteY6" fmla="*/ 175564 h 274318"/>
                    <a:gd name="connsiteX7" fmla="*/ 489048 w 466342"/>
                    <a:gd name="connsiteY7" fmla="*/ 289407 h 274318"/>
                    <a:gd name="connsiteX8" fmla="*/ 210341 w 466342"/>
                    <a:gd name="connsiteY8" fmla="*/ 289407 h 2743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6342" h="274318">
                      <a:moveTo>
                        <a:pt x="210341" y="289407"/>
                      </a:moveTo>
                      <a:cubicBezTo>
                        <a:pt x="141212" y="289407"/>
                        <a:pt x="64403" y="240578"/>
                        <a:pt x="25449" y="175564"/>
                      </a:cubicBezTo>
                      <a:cubicBezTo>
                        <a:pt x="19689" y="165963"/>
                        <a:pt x="14751" y="155813"/>
                        <a:pt x="10636" y="145663"/>
                      </a:cubicBezTo>
                      <a:lnTo>
                        <a:pt x="10636" y="145663"/>
                      </a:lnTo>
                      <a:cubicBezTo>
                        <a:pt x="-20636" y="65288"/>
                        <a:pt x="19414" y="0"/>
                        <a:pt x="99790" y="0"/>
                      </a:cubicBezTo>
                      <a:lnTo>
                        <a:pt x="376852" y="0"/>
                      </a:lnTo>
                      <a:lnTo>
                        <a:pt x="444883" y="175564"/>
                      </a:lnTo>
                      <a:lnTo>
                        <a:pt x="489048" y="289407"/>
                      </a:lnTo>
                      <a:lnTo>
                        <a:pt x="210341" y="289407"/>
                      </a:lnTo>
                      <a:close/>
                    </a:path>
                  </a:pathLst>
                </a:custGeom>
                <a:solidFill>
                  <a:srgbClr val="115447"/>
                </a:solidFill>
                <a:ln w="27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35A599C-C298-49A8-9D87-54434BFDCECB}"/>
                    </a:ext>
                  </a:extLst>
                </p:cNvPr>
                <p:cNvSpPr/>
                <p:nvPr/>
              </p:nvSpPr>
              <p:spPr>
                <a:xfrm>
                  <a:off x="6613043" y="2917721"/>
                  <a:ext cx="438910" cy="740661"/>
                </a:xfrm>
                <a:custGeom>
                  <a:avLst/>
                  <a:gdLst>
                    <a:gd name="connsiteX0" fmla="*/ 451529 w 438910"/>
                    <a:gd name="connsiteY0" fmla="*/ 303671 h 740661"/>
                    <a:gd name="connsiteX1" fmla="*/ 0 w 438910"/>
                    <a:gd name="connsiteY1" fmla="*/ 755200 h 740661"/>
                    <a:gd name="connsiteX2" fmla="*/ 0 w 438910"/>
                    <a:gd name="connsiteY2" fmla="*/ 0 h 740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38910" h="740661">
                      <a:moveTo>
                        <a:pt x="451529" y="303671"/>
                      </a:moveTo>
                      <a:lnTo>
                        <a:pt x="0" y="7552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15447"/>
                </a:solidFill>
                <a:ln w="274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02F32454-6667-4326-8240-C9D80244B2D5}"/>
                  </a:ext>
                </a:extLst>
              </p:cNvPr>
              <p:cNvSpPr/>
              <p:nvPr/>
            </p:nvSpPr>
            <p:spPr>
              <a:xfrm>
                <a:off x="6212812" y="2556443"/>
                <a:ext cx="850389" cy="658365"/>
              </a:xfrm>
              <a:custGeom>
                <a:avLst/>
                <a:gdLst>
                  <a:gd name="connsiteX0" fmla="*/ 558239 w 850388"/>
                  <a:gd name="connsiteY0" fmla="*/ 0 h 658365"/>
                  <a:gd name="connsiteX1" fmla="*/ 0 w 850388"/>
                  <a:gd name="connsiteY1" fmla="*/ 0 h 658365"/>
                  <a:gd name="connsiteX2" fmla="*/ 0 w 850388"/>
                  <a:gd name="connsiteY2" fmla="*/ 371428 h 658365"/>
                  <a:gd name="connsiteX3" fmla="*/ 293521 w 850388"/>
                  <a:gd name="connsiteY3" fmla="*/ 664949 h 658365"/>
                  <a:gd name="connsiteX4" fmla="*/ 851760 w 850388"/>
                  <a:gd name="connsiteY4" fmla="*/ 664949 h 658365"/>
                  <a:gd name="connsiteX5" fmla="*/ 851760 w 850388"/>
                  <a:gd name="connsiteY5" fmla="*/ 293521 h 658365"/>
                  <a:gd name="connsiteX6" fmla="*/ 558239 w 850388"/>
                  <a:gd name="connsiteY6" fmla="*/ 0 h 658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0388" h="658365">
                    <a:moveTo>
                      <a:pt x="558239" y="0"/>
                    </a:moveTo>
                    <a:lnTo>
                      <a:pt x="0" y="0"/>
                    </a:lnTo>
                    <a:lnTo>
                      <a:pt x="0" y="371428"/>
                    </a:lnTo>
                    <a:cubicBezTo>
                      <a:pt x="0" y="533550"/>
                      <a:pt x="131399" y="664949"/>
                      <a:pt x="293521" y="664949"/>
                    </a:cubicBezTo>
                    <a:lnTo>
                      <a:pt x="851760" y="664949"/>
                    </a:lnTo>
                    <a:lnTo>
                      <a:pt x="851760" y="293521"/>
                    </a:lnTo>
                    <a:cubicBezTo>
                      <a:pt x="851760" y="131399"/>
                      <a:pt x="720361" y="0"/>
                      <a:pt x="558239" y="0"/>
                    </a:cubicBezTo>
                    <a:close/>
                  </a:path>
                </a:pathLst>
              </a:custGeom>
              <a:solidFill>
                <a:srgbClr val="00B59A"/>
              </a:solidFill>
              <a:ln w="274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4A89FAD8-F250-4C8C-857A-087961879EE5}"/>
                  </a:ext>
                </a:extLst>
              </p:cNvPr>
              <p:cNvSpPr/>
              <p:nvPr/>
            </p:nvSpPr>
            <p:spPr>
              <a:xfrm>
                <a:off x="6230369" y="3226056"/>
                <a:ext cx="2496302" cy="740661"/>
              </a:xfrm>
              <a:custGeom>
                <a:avLst/>
                <a:gdLst>
                  <a:gd name="connsiteX0" fmla="*/ 2506726 w 2496302"/>
                  <a:gd name="connsiteY0" fmla="*/ 742581 h 740661"/>
                  <a:gd name="connsiteX1" fmla="*/ 436442 w 2496302"/>
                  <a:gd name="connsiteY1" fmla="*/ 742581 h 740661"/>
                  <a:gd name="connsiteX2" fmla="*/ 236737 w 2496302"/>
                  <a:gd name="connsiteY2" fmla="*/ 598838 h 740661"/>
                  <a:gd name="connsiteX3" fmla="*/ 0 w 2496302"/>
                  <a:gd name="connsiteY3" fmla="*/ 0 h 740661"/>
                  <a:gd name="connsiteX4" fmla="*/ 3292 w 2496302"/>
                  <a:gd name="connsiteY4" fmla="*/ 0 h 740661"/>
                  <a:gd name="connsiteX5" fmla="*/ 188183 w 2496302"/>
                  <a:gd name="connsiteY5" fmla="*/ 113842 h 740661"/>
                  <a:gd name="connsiteX6" fmla="*/ 1932303 w 2496302"/>
                  <a:gd name="connsiteY6" fmla="*/ 113842 h 740661"/>
                  <a:gd name="connsiteX7" fmla="*/ 2507001 w 2496302"/>
                  <a:gd name="connsiteY7" fmla="*/ 738741 h 740661"/>
                  <a:gd name="connsiteX8" fmla="*/ 2507001 w 2496302"/>
                  <a:gd name="connsiteY8" fmla="*/ 742581 h 740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96302" h="740661">
                    <a:moveTo>
                      <a:pt x="2506726" y="742581"/>
                    </a:moveTo>
                    <a:lnTo>
                      <a:pt x="436442" y="742581"/>
                    </a:lnTo>
                    <a:cubicBezTo>
                      <a:pt x="356889" y="742581"/>
                      <a:pt x="267735" y="678117"/>
                      <a:pt x="236737" y="598838"/>
                    </a:cubicBezTo>
                    <a:lnTo>
                      <a:pt x="0" y="0"/>
                    </a:lnTo>
                    <a:lnTo>
                      <a:pt x="3292" y="0"/>
                    </a:lnTo>
                    <a:cubicBezTo>
                      <a:pt x="42245" y="65014"/>
                      <a:pt x="119054" y="113842"/>
                      <a:pt x="188183" y="113842"/>
                    </a:cubicBezTo>
                    <a:lnTo>
                      <a:pt x="1932303" y="113842"/>
                    </a:lnTo>
                    <a:cubicBezTo>
                      <a:pt x="2226647" y="113842"/>
                      <a:pt x="2507001" y="444397"/>
                      <a:pt x="2507001" y="738741"/>
                    </a:cubicBezTo>
                    <a:lnTo>
                      <a:pt x="2507001" y="742581"/>
                    </a:lnTo>
                    <a:close/>
                  </a:path>
                </a:pathLst>
              </a:custGeom>
              <a:solidFill>
                <a:srgbClr val="00B59A"/>
              </a:solidFill>
              <a:ln w="274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4" name="Inhaltsplatzhalter 4">
            <a:extLst>
              <a:ext uri="{FF2B5EF4-FFF2-40B4-BE49-F238E27FC236}">
                <a16:creationId xmlns:a16="http://schemas.microsoft.com/office/drawing/2014/main" id="{6F6D80DC-9623-4D08-B4BD-9D004168BC76}"/>
              </a:ext>
            </a:extLst>
          </p:cNvPr>
          <p:cNvSpPr txBox="1">
            <a:spLocks/>
          </p:cNvSpPr>
          <p:nvPr/>
        </p:nvSpPr>
        <p:spPr>
          <a:xfrm>
            <a:off x="1614638" y="3520020"/>
            <a:ext cx="2022046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>
                <a:latin typeface="Roboto" pitchFamily="2" charset="0"/>
                <a:ea typeface="Roboto" pitchFamily="2" charset="0"/>
              </a:rPr>
              <a:t>INTRODUCTION</a:t>
            </a:r>
            <a:endParaRPr lang="en-US" sz="1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6" name="Inhaltsplatzhalter 4">
            <a:extLst>
              <a:ext uri="{FF2B5EF4-FFF2-40B4-BE49-F238E27FC236}">
                <a16:creationId xmlns:a16="http://schemas.microsoft.com/office/drawing/2014/main" id="{B358E447-AE0B-4F78-B15C-285B9425E20C}"/>
              </a:ext>
            </a:extLst>
          </p:cNvPr>
          <p:cNvSpPr txBox="1">
            <a:spLocks/>
          </p:cNvSpPr>
          <p:nvPr/>
        </p:nvSpPr>
        <p:spPr>
          <a:xfrm>
            <a:off x="4064863" y="3520020"/>
            <a:ext cx="2022046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>
                <a:latin typeface="Roboto" pitchFamily="2" charset="0"/>
                <a:ea typeface="Roboto" pitchFamily="2" charset="0"/>
              </a:rPr>
              <a:t>CURRENT STATE</a:t>
            </a:r>
            <a:endParaRPr lang="en-US" sz="1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7" name="Inhaltsplatzhalter 4">
            <a:extLst>
              <a:ext uri="{FF2B5EF4-FFF2-40B4-BE49-F238E27FC236}">
                <a16:creationId xmlns:a16="http://schemas.microsoft.com/office/drawing/2014/main" id="{6A68711F-3299-48F5-B8B6-DC5CE165D4C7}"/>
              </a:ext>
            </a:extLst>
          </p:cNvPr>
          <p:cNvSpPr txBox="1">
            <a:spLocks/>
          </p:cNvSpPr>
          <p:nvPr/>
        </p:nvSpPr>
        <p:spPr>
          <a:xfrm>
            <a:off x="6528903" y="3520020"/>
            <a:ext cx="2022046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>
                <a:latin typeface="Roboto" pitchFamily="2" charset="0"/>
                <a:ea typeface="Roboto" pitchFamily="2" charset="0"/>
              </a:rPr>
              <a:t>SOLVING ISSUE</a:t>
            </a:r>
            <a:endParaRPr lang="en-US" sz="1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D62428B-CE55-441E-BA62-2F89580179BF}"/>
              </a:ext>
            </a:extLst>
          </p:cNvPr>
          <p:cNvSpPr/>
          <p:nvPr/>
        </p:nvSpPr>
        <p:spPr>
          <a:xfrm>
            <a:off x="1595265" y="4090983"/>
            <a:ext cx="23242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Mohammad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</a:rPr>
              <a:t>Bahar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 Uddin is the owner of a petrol pump located in the main road area in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</a:rPr>
              <a:t>Netrokona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. 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DF88ECC-2EC4-48B3-BC47-C63C26405FCC}"/>
              </a:ext>
            </a:extLst>
          </p:cNvPr>
          <p:cNvSpPr/>
          <p:nvPr/>
        </p:nvSpPr>
        <p:spPr>
          <a:xfrm>
            <a:off x="4020220" y="4090983"/>
            <a:ext cx="2324213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The petrol pump owner facing challenges due to increasing sales and complexity of the business. The current manual process used at the petrol pump is causing these challenges.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51E81D0-700A-4D65-AE63-BA36A85A4B76}"/>
              </a:ext>
            </a:extLst>
          </p:cNvPr>
          <p:cNvSpPr/>
          <p:nvPr/>
        </p:nvSpPr>
        <p:spPr>
          <a:xfrm>
            <a:off x="6445175" y="4090983"/>
            <a:ext cx="232421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Petrol Pump management system automates sales and transactions, and improves performance and profitability.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327EDE9-29F1-4AFA-859C-9AB9787307DA}"/>
              </a:ext>
            </a:extLst>
          </p:cNvPr>
          <p:cNvGrpSpPr/>
          <p:nvPr/>
        </p:nvGrpSpPr>
        <p:grpSpPr>
          <a:xfrm>
            <a:off x="1609502" y="2719981"/>
            <a:ext cx="317311" cy="367413"/>
            <a:chOff x="5217108" y="3618315"/>
            <a:chExt cx="361950" cy="419100"/>
          </a:xfrm>
          <a:solidFill>
            <a:schemeClr val="bg1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1828638-507D-4206-B9BD-DBA807D27635}"/>
                </a:ext>
              </a:extLst>
            </p:cNvPr>
            <p:cNvSpPr/>
            <p:nvPr/>
          </p:nvSpPr>
          <p:spPr>
            <a:xfrm>
              <a:off x="5217108" y="3618315"/>
              <a:ext cx="361950" cy="419100"/>
            </a:xfrm>
            <a:custGeom>
              <a:avLst/>
              <a:gdLst>
                <a:gd name="connsiteX0" fmla="*/ 366203 w 361950"/>
                <a:gd name="connsiteY0" fmla="*/ 345091 h 419100"/>
                <a:gd name="connsiteX1" fmla="*/ 312673 w 361950"/>
                <a:gd name="connsiteY1" fmla="*/ 220885 h 419100"/>
                <a:gd name="connsiteX2" fmla="*/ 312673 w 361950"/>
                <a:gd name="connsiteY2" fmla="*/ 152400 h 419100"/>
                <a:gd name="connsiteX3" fmla="*/ 247712 w 361950"/>
                <a:gd name="connsiteY3" fmla="*/ 51721 h 419100"/>
                <a:gd name="connsiteX4" fmla="*/ 221042 w 361950"/>
                <a:gd name="connsiteY4" fmla="*/ 42482 h 419100"/>
                <a:gd name="connsiteX5" fmla="*/ 221042 w 361950"/>
                <a:gd name="connsiteY5" fmla="*/ 38100 h 419100"/>
                <a:gd name="connsiteX6" fmla="*/ 182942 w 361950"/>
                <a:gd name="connsiteY6" fmla="*/ 0 h 419100"/>
                <a:gd name="connsiteX7" fmla="*/ 144842 w 361950"/>
                <a:gd name="connsiteY7" fmla="*/ 38100 h 419100"/>
                <a:gd name="connsiteX8" fmla="*/ 144842 w 361950"/>
                <a:gd name="connsiteY8" fmla="*/ 43148 h 419100"/>
                <a:gd name="connsiteX9" fmla="*/ 120839 w 361950"/>
                <a:gd name="connsiteY9" fmla="*/ 51816 h 419100"/>
                <a:gd name="connsiteX10" fmla="*/ 53402 w 361950"/>
                <a:gd name="connsiteY10" fmla="*/ 152400 h 419100"/>
                <a:gd name="connsiteX11" fmla="*/ 53402 w 361950"/>
                <a:gd name="connsiteY11" fmla="*/ 220980 h 419100"/>
                <a:gd name="connsiteX12" fmla="*/ 2253 w 361950"/>
                <a:gd name="connsiteY12" fmla="*/ 345186 h 419100"/>
                <a:gd name="connsiteX13" fmla="*/ 348 w 361950"/>
                <a:gd name="connsiteY13" fmla="*/ 352806 h 419100"/>
                <a:gd name="connsiteX14" fmla="*/ 6349 w 361950"/>
                <a:gd name="connsiteY14" fmla="*/ 358045 h 419100"/>
                <a:gd name="connsiteX15" fmla="*/ 78643 w 361950"/>
                <a:gd name="connsiteY15" fmla="*/ 370523 h 419100"/>
                <a:gd name="connsiteX16" fmla="*/ 116267 w 361950"/>
                <a:gd name="connsiteY16" fmla="*/ 376333 h 419100"/>
                <a:gd name="connsiteX17" fmla="*/ 184276 w 361950"/>
                <a:gd name="connsiteY17" fmla="*/ 419100 h 419100"/>
                <a:gd name="connsiteX18" fmla="*/ 252189 w 361950"/>
                <a:gd name="connsiteY18" fmla="*/ 376238 h 419100"/>
                <a:gd name="connsiteX19" fmla="*/ 289717 w 361950"/>
                <a:gd name="connsiteY19" fmla="*/ 370427 h 419100"/>
                <a:gd name="connsiteX20" fmla="*/ 362012 w 361950"/>
                <a:gd name="connsiteY20" fmla="*/ 357950 h 419100"/>
                <a:gd name="connsiteX21" fmla="*/ 368013 w 361950"/>
                <a:gd name="connsiteY21" fmla="*/ 352711 h 419100"/>
                <a:gd name="connsiteX22" fmla="*/ 366203 w 361950"/>
                <a:gd name="connsiteY22" fmla="*/ 345091 h 419100"/>
                <a:gd name="connsiteX23" fmla="*/ 366203 w 361950"/>
                <a:gd name="connsiteY23" fmla="*/ 345091 h 419100"/>
                <a:gd name="connsiteX24" fmla="*/ 160082 w 361950"/>
                <a:gd name="connsiteY24" fmla="*/ 38100 h 419100"/>
                <a:gd name="connsiteX25" fmla="*/ 182942 w 361950"/>
                <a:gd name="connsiteY25" fmla="*/ 15240 h 419100"/>
                <a:gd name="connsiteX26" fmla="*/ 205802 w 361950"/>
                <a:gd name="connsiteY26" fmla="*/ 38100 h 419100"/>
                <a:gd name="connsiteX27" fmla="*/ 205802 w 361950"/>
                <a:gd name="connsiteY27" fmla="*/ 39434 h 419100"/>
                <a:gd name="connsiteX28" fmla="*/ 160082 w 361950"/>
                <a:gd name="connsiteY28" fmla="*/ 39815 h 419100"/>
                <a:gd name="connsiteX29" fmla="*/ 160082 w 361950"/>
                <a:gd name="connsiteY29" fmla="*/ 38100 h 419100"/>
                <a:gd name="connsiteX30" fmla="*/ 184371 w 361950"/>
                <a:gd name="connsiteY30" fmla="*/ 403860 h 419100"/>
                <a:gd name="connsiteX31" fmla="*/ 135412 w 361950"/>
                <a:gd name="connsiteY31" fmla="*/ 378619 h 419100"/>
                <a:gd name="connsiteX32" fmla="*/ 184180 w 361950"/>
                <a:gd name="connsiteY32" fmla="*/ 381286 h 419100"/>
                <a:gd name="connsiteX33" fmla="*/ 233139 w 361950"/>
                <a:gd name="connsiteY33" fmla="*/ 378619 h 419100"/>
                <a:gd name="connsiteX34" fmla="*/ 184371 w 361950"/>
                <a:gd name="connsiteY34" fmla="*/ 403860 h 419100"/>
                <a:gd name="connsiteX35" fmla="*/ 184371 w 361950"/>
                <a:gd name="connsiteY35" fmla="*/ 403860 h 419100"/>
                <a:gd name="connsiteX36" fmla="*/ 287241 w 361950"/>
                <a:gd name="connsiteY36" fmla="*/ 355473 h 419100"/>
                <a:gd name="connsiteX37" fmla="*/ 246569 w 361950"/>
                <a:gd name="connsiteY37" fmla="*/ 361664 h 419100"/>
                <a:gd name="connsiteX38" fmla="*/ 246569 w 361950"/>
                <a:gd name="connsiteY38" fmla="*/ 361664 h 419100"/>
                <a:gd name="connsiteX39" fmla="*/ 230281 w 361950"/>
                <a:gd name="connsiteY39" fmla="*/ 363569 h 419100"/>
                <a:gd name="connsiteX40" fmla="*/ 230091 w 361950"/>
                <a:gd name="connsiteY40" fmla="*/ 363569 h 419100"/>
                <a:gd name="connsiteX41" fmla="*/ 215803 w 361950"/>
                <a:gd name="connsiteY41" fmla="*/ 364808 h 419100"/>
                <a:gd name="connsiteX42" fmla="*/ 213136 w 361950"/>
                <a:gd name="connsiteY42" fmla="*/ 364998 h 419100"/>
                <a:gd name="connsiteX43" fmla="*/ 201040 w 361950"/>
                <a:gd name="connsiteY43" fmla="*/ 365665 h 419100"/>
                <a:gd name="connsiteX44" fmla="*/ 198563 w 361950"/>
                <a:gd name="connsiteY44" fmla="*/ 365760 h 419100"/>
                <a:gd name="connsiteX45" fmla="*/ 170274 w 361950"/>
                <a:gd name="connsiteY45" fmla="*/ 365760 h 419100"/>
                <a:gd name="connsiteX46" fmla="*/ 167702 w 361950"/>
                <a:gd name="connsiteY46" fmla="*/ 365665 h 419100"/>
                <a:gd name="connsiteX47" fmla="*/ 155796 w 361950"/>
                <a:gd name="connsiteY47" fmla="*/ 364998 h 419100"/>
                <a:gd name="connsiteX48" fmla="*/ 152938 w 361950"/>
                <a:gd name="connsiteY48" fmla="*/ 364808 h 419100"/>
                <a:gd name="connsiteX49" fmla="*/ 139032 w 361950"/>
                <a:gd name="connsiteY49" fmla="*/ 363569 h 419100"/>
                <a:gd name="connsiteX50" fmla="*/ 138556 w 361950"/>
                <a:gd name="connsiteY50" fmla="*/ 363569 h 419100"/>
                <a:gd name="connsiteX51" fmla="*/ 122363 w 361950"/>
                <a:gd name="connsiteY51" fmla="*/ 361664 h 419100"/>
                <a:gd name="connsiteX52" fmla="*/ 122268 w 361950"/>
                <a:gd name="connsiteY52" fmla="*/ 361664 h 419100"/>
                <a:gd name="connsiteX53" fmla="*/ 81406 w 361950"/>
                <a:gd name="connsiteY53" fmla="*/ 355473 h 419100"/>
                <a:gd name="connsiteX54" fmla="*/ 22922 w 361950"/>
                <a:gd name="connsiteY54" fmla="*/ 345472 h 419100"/>
                <a:gd name="connsiteX55" fmla="*/ 68642 w 361950"/>
                <a:gd name="connsiteY55" fmla="*/ 220980 h 419100"/>
                <a:gd name="connsiteX56" fmla="*/ 68642 w 361950"/>
                <a:gd name="connsiteY56" fmla="*/ 152400 h 419100"/>
                <a:gd name="connsiteX57" fmla="*/ 127221 w 361950"/>
                <a:gd name="connsiteY57" fmla="*/ 65627 h 419100"/>
                <a:gd name="connsiteX58" fmla="*/ 153891 w 361950"/>
                <a:gd name="connsiteY58" fmla="*/ 56579 h 419100"/>
                <a:gd name="connsiteX59" fmla="*/ 154081 w 361950"/>
                <a:gd name="connsiteY59" fmla="*/ 56579 h 419100"/>
                <a:gd name="connsiteX60" fmla="*/ 211803 w 361950"/>
                <a:gd name="connsiteY60" fmla="*/ 56102 h 419100"/>
                <a:gd name="connsiteX61" fmla="*/ 212089 w 361950"/>
                <a:gd name="connsiteY61" fmla="*/ 56102 h 419100"/>
                <a:gd name="connsiteX62" fmla="*/ 241235 w 361950"/>
                <a:gd name="connsiteY62" fmla="*/ 65627 h 419100"/>
                <a:gd name="connsiteX63" fmla="*/ 297337 w 361950"/>
                <a:gd name="connsiteY63" fmla="*/ 152400 h 419100"/>
                <a:gd name="connsiteX64" fmla="*/ 297337 w 361950"/>
                <a:gd name="connsiteY64" fmla="*/ 220980 h 419100"/>
                <a:gd name="connsiteX65" fmla="*/ 345439 w 361950"/>
                <a:gd name="connsiteY65" fmla="*/ 345472 h 419100"/>
                <a:gd name="connsiteX66" fmla="*/ 287241 w 361950"/>
                <a:gd name="connsiteY66" fmla="*/ 355473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361950" h="419100">
                  <a:moveTo>
                    <a:pt x="366203" y="345091"/>
                  </a:moveTo>
                  <a:cubicBezTo>
                    <a:pt x="330675" y="309753"/>
                    <a:pt x="312673" y="268034"/>
                    <a:pt x="312673" y="220885"/>
                  </a:cubicBezTo>
                  <a:lnTo>
                    <a:pt x="312673" y="152400"/>
                  </a:lnTo>
                  <a:cubicBezTo>
                    <a:pt x="313054" y="100203"/>
                    <a:pt x="277811" y="65532"/>
                    <a:pt x="247712" y="51721"/>
                  </a:cubicBezTo>
                  <a:cubicBezTo>
                    <a:pt x="239044" y="47720"/>
                    <a:pt x="230186" y="44672"/>
                    <a:pt x="221042" y="42482"/>
                  </a:cubicBezTo>
                  <a:lnTo>
                    <a:pt x="221042" y="38100"/>
                  </a:lnTo>
                  <a:cubicBezTo>
                    <a:pt x="221042" y="17050"/>
                    <a:pt x="203992" y="0"/>
                    <a:pt x="182942" y="0"/>
                  </a:cubicBezTo>
                  <a:cubicBezTo>
                    <a:pt x="161987" y="0"/>
                    <a:pt x="144842" y="17050"/>
                    <a:pt x="144842" y="38100"/>
                  </a:cubicBezTo>
                  <a:lnTo>
                    <a:pt x="144842" y="43148"/>
                  </a:lnTo>
                  <a:cubicBezTo>
                    <a:pt x="136651" y="45339"/>
                    <a:pt x="128650" y="48292"/>
                    <a:pt x="120839" y="51816"/>
                  </a:cubicBezTo>
                  <a:cubicBezTo>
                    <a:pt x="87502" y="67247"/>
                    <a:pt x="53688" y="104299"/>
                    <a:pt x="53402" y="152400"/>
                  </a:cubicBezTo>
                  <a:lnTo>
                    <a:pt x="53402" y="220980"/>
                  </a:lnTo>
                  <a:cubicBezTo>
                    <a:pt x="53402" y="269653"/>
                    <a:pt x="36162" y="311468"/>
                    <a:pt x="2253" y="345186"/>
                  </a:cubicBezTo>
                  <a:cubicBezTo>
                    <a:pt x="253" y="347186"/>
                    <a:pt x="-509" y="350139"/>
                    <a:pt x="348" y="352806"/>
                  </a:cubicBezTo>
                  <a:cubicBezTo>
                    <a:pt x="1205" y="355568"/>
                    <a:pt x="3491" y="357569"/>
                    <a:pt x="6349" y="358045"/>
                  </a:cubicBezTo>
                  <a:lnTo>
                    <a:pt x="78643" y="370523"/>
                  </a:lnTo>
                  <a:cubicBezTo>
                    <a:pt x="92074" y="372904"/>
                    <a:pt x="104456" y="374809"/>
                    <a:pt x="116267" y="376333"/>
                  </a:cubicBezTo>
                  <a:cubicBezTo>
                    <a:pt x="129602" y="402431"/>
                    <a:pt x="155701" y="419100"/>
                    <a:pt x="184276" y="419100"/>
                  </a:cubicBezTo>
                  <a:cubicBezTo>
                    <a:pt x="212851" y="419100"/>
                    <a:pt x="238949" y="402336"/>
                    <a:pt x="252189" y="376238"/>
                  </a:cubicBezTo>
                  <a:cubicBezTo>
                    <a:pt x="263905" y="374714"/>
                    <a:pt x="276287" y="372809"/>
                    <a:pt x="289717" y="370427"/>
                  </a:cubicBezTo>
                  <a:lnTo>
                    <a:pt x="362012" y="357950"/>
                  </a:lnTo>
                  <a:cubicBezTo>
                    <a:pt x="364870" y="357473"/>
                    <a:pt x="367156" y="355378"/>
                    <a:pt x="368013" y="352711"/>
                  </a:cubicBezTo>
                  <a:cubicBezTo>
                    <a:pt x="368965" y="350044"/>
                    <a:pt x="368203" y="347186"/>
                    <a:pt x="366203" y="345091"/>
                  </a:cubicBezTo>
                  <a:lnTo>
                    <a:pt x="366203" y="345091"/>
                  </a:lnTo>
                  <a:close/>
                  <a:moveTo>
                    <a:pt x="160082" y="38100"/>
                  </a:moveTo>
                  <a:cubicBezTo>
                    <a:pt x="160082" y="25527"/>
                    <a:pt x="170274" y="15240"/>
                    <a:pt x="182942" y="15240"/>
                  </a:cubicBezTo>
                  <a:cubicBezTo>
                    <a:pt x="195515" y="15240"/>
                    <a:pt x="205802" y="25432"/>
                    <a:pt x="205802" y="38100"/>
                  </a:cubicBezTo>
                  <a:lnTo>
                    <a:pt x="205802" y="39434"/>
                  </a:lnTo>
                  <a:cubicBezTo>
                    <a:pt x="190562" y="37243"/>
                    <a:pt x="175227" y="37338"/>
                    <a:pt x="160082" y="39815"/>
                  </a:cubicBezTo>
                  <a:lnTo>
                    <a:pt x="160082" y="38100"/>
                  </a:lnTo>
                  <a:close/>
                  <a:moveTo>
                    <a:pt x="184371" y="403860"/>
                  </a:moveTo>
                  <a:cubicBezTo>
                    <a:pt x="165035" y="403860"/>
                    <a:pt x="147033" y="394335"/>
                    <a:pt x="135412" y="378619"/>
                  </a:cubicBezTo>
                  <a:cubicBezTo>
                    <a:pt x="152462" y="380429"/>
                    <a:pt x="168369" y="381286"/>
                    <a:pt x="184180" y="381286"/>
                  </a:cubicBezTo>
                  <a:cubicBezTo>
                    <a:pt x="200182" y="381286"/>
                    <a:pt x="216089" y="380429"/>
                    <a:pt x="233139" y="378619"/>
                  </a:cubicBezTo>
                  <a:cubicBezTo>
                    <a:pt x="221709" y="394335"/>
                    <a:pt x="203611" y="403860"/>
                    <a:pt x="184371" y="403860"/>
                  </a:cubicBezTo>
                  <a:lnTo>
                    <a:pt x="184371" y="403860"/>
                  </a:lnTo>
                  <a:close/>
                  <a:moveTo>
                    <a:pt x="287241" y="355473"/>
                  </a:moveTo>
                  <a:cubicBezTo>
                    <a:pt x="272572" y="357950"/>
                    <a:pt x="259237" y="360045"/>
                    <a:pt x="246569" y="361664"/>
                  </a:cubicBezTo>
                  <a:lnTo>
                    <a:pt x="246569" y="361664"/>
                  </a:lnTo>
                  <a:cubicBezTo>
                    <a:pt x="240949" y="362331"/>
                    <a:pt x="235520" y="362998"/>
                    <a:pt x="230281" y="363569"/>
                  </a:cubicBezTo>
                  <a:cubicBezTo>
                    <a:pt x="230186" y="363569"/>
                    <a:pt x="230186" y="363569"/>
                    <a:pt x="230091" y="363569"/>
                  </a:cubicBezTo>
                  <a:cubicBezTo>
                    <a:pt x="225233" y="364046"/>
                    <a:pt x="220471" y="364426"/>
                    <a:pt x="215803" y="364808"/>
                  </a:cubicBezTo>
                  <a:cubicBezTo>
                    <a:pt x="214946" y="364903"/>
                    <a:pt x="213994" y="364903"/>
                    <a:pt x="213136" y="364998"/>
                  </a:cubicBezTo>
                  <a:cubicBezTo>
                    <a:pt x="209041" y="365284"/>
                    <a:pt x="205040" y="365474"/>
                    <a:pt x="201040" y="365665"/>
                  </a:cubicBezTo>
                  <a:cubicBezTo>
                    <a:pt x="200182" y="365665"/>
                    <a:pt x="199420" y="365760"/>
                    <a:pt x="198563" y="365760"/>
                  </a:cubicBezTo>
                  <a:cubicBezTo>
                    <a:pt x="189038" y="366046"/>
                    <a:pt x="179704" y="366046"/>
                    <a:pt x="170274" y="365760"/>
                  </a:cubicBezTo>
                  <a:cubicBezTo>
                    <a:pt x="169417" y="365760"/>
                    <a:pt x="168559" y="365665"/>
                    <a:pt x="167702" y="365665"/>
                  </a:cubicBezTo>
                  <a:cubicBezTo>
                    <a:pt x="163797" y="365474"/>
                    <a:pt x="159796" y="365284"/>
                    <a:pt x="155796" y="364998"/>
                  </a:cubicBezTo>
                  <a:cubicBezTo>
                    <a:pt x="154843" y="364903"/>
                    <a:pt x="153891" y="364903"/>
                    <a:pt x="152938" y="364808"/>
                  </a:cubicBezTo>
                  <a:cubicBezTo>
                    <a:pt x="148366" y="364426"/>
                    <a:pt x="143794" y="364141"/>
                    <a:pt x="139032" y="363569"/>
                  </a:cubicBezTo>
                  <a:cubicBezTo>
                    <a:pt x="138841" y="363569"/>
                    <a:pt x="138651" y="363569"/>
                    <a:pt x="138556" y="363569"/>
                  </a:cubicBezTo>
                  <a:cubicBezTo>
                    <a:pt x="133317" y="363093"/>
                    <a:pt x="127888" y="362426"/>
                    <a:pt x="122363" y="361664"/>
                  </a:cubicBezTo>
                  <a:lnTo>
                    <a:pt x="122268" y="361664"/>
                  </a:lnTo>
                  <a:cubicBezTo>
                    <a:pt x="109600" y="360045"/>
                    <a:pt x="96074" y="358045"/>
                    <a:pt x="81406" y="355473"/>
                  </a:cubicBezTo>
                  <a:lnTo>
                    <a:pt x="22922" y="345472"/>
                  </a:lnTo>
                  <a:cubicBezTo>
                    <a:pt x="53307" y="310801"/>
                    <a:pt x="68642" y="268986"/>
                    <a:pt x="68642" y="220980"/>
                  </a:cubicBezTo>
                  <a:lnTo>
                    <a:pt x="68642" y="152400"/>
                  </a:lnTo>
                  <a:cubicBezTo>
                    <a:pt x="68928" y="110966"/>
                    <a:pt x="98265" y="78962"/>
                    <a:pt x="127221" y="65627"/>
                  </a:cubicBezTo>
                  <a:cubicBezTo>
                    <a:pt x="135889" y="61722"/>
                    <a:pt x="144747" y="58674"/>
                    <a:pt x="153891" y="56579"/>
                  </a:cubicBezTo>
                  <a:cubicBezTo>
                    <a:pt x="153986" y="56579"/>
                    <a:pt x="154081" y="56579"/>
                    <a:pt x="154081" y="56579"/>
                  </a:cubicBezTo>
                  <a:cubicBezTo>
                    <a:pt x="172846" y="52388"/>
                    <a:pt x="192848" y="52197"/>
                    <a:pt x="211803" y="56102"/>
                  </a:cubicBezTo>
                  <a:cubicBezTo>
                    <a:pt x="211898" y="56102"/>
                    <a:pt x="211993" y="56102"/>
                    <a:pt x="212089" y="56102"/>
                  </a:cubicBezTo>
                  <a:cubicBezTo>
                    <a:pt x="221995" y="58198"/>
                    <a:pt x="231805" y="61341"/>
                    <a:pt x="241235" y="65627"/>
                  </a:cubicBezTo>
                  <a:cubicBezTo>
                    <a:pt x="269334" y="78486"/>
                    <a:pt x="297528" y="110300"/>
                    <a:pt x="297337" y="152400"/>
                  </a:cubicBezTo>
                  <a:lnTo>
                    <a:pt x="297337" y="220980"/>
                  </a:lnTo>
                  <a:cubicBezTo>
                    <a:pt x="297337" y="266986"/>
                    <a:pt x="313911" y="309753"/>
                    <a:pt x="345439" y="345472"/>
                  </a:cubicBezTo>
                  <a:lnTo>
                    <a:pt x="287241" y="3554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AF69F7C-001D-4D9F-BAB2-CB030DDF7D4E}"/>
                </a:ext>
              </a:extLst>
            </p:cNvPr>
            <p:cNvSpPr/>
            <p:nvPr/>
          </p:nvSpPr>
          <p:spPr>
            <a:xfrm>
              <a:off x="5308610" y="3694563"/>
              <a:ext cx="142875" cy="76200"/>
            </a:xfrm>
            <a:custGeom>
              <a:avLst/>
              <a:gdLst>
                <a:gd name="connsiteX0" fmla="*/ 140303 w 142875"/>
                <a:gd name="connsiteY0" fmla="*/ 10144 h 76200"/>
                <a:gd name="connsiteX1" fmla="*/ 45339 w 142875"/>
                <a:gd name="connsiteY1" fmla="*/ 10144 h 76200"/>
                <a:gd name="connsiteX2" fmla="*/ 0 w 142875"/>
                <a:gd name="connsiteY2" fmla="*/ 76152 h 76200"/>
                <a:gd name="connsiteX3" fmla="*/ 7525 w 142875"/>
                <a:gd name="connsiteY3" fmla="*/ 83868 h 76200"/>
                <a:gd name="connsiteX4" fmla="*/ 7525 w 142875"/>
                <a:gd name="connsiteY4" fmla="*/ 83868 h 76200"/>
                <a:gd name="connsiteX5" fmla="*/ 15145 w 142875"/>
                <a:gd name="connsiteY5" fmla="*/ 76248 h 76200"/>
                <a:gd name="connsiteX6" fmla="*/ 51626 w 142875"/>
                <a:gd name="connsiteY6" fmla="*/ 24051 h 76200"/>
                <a:gd name="connsiteX7" fmla="*/ 133922 w 142875"/>
                <a:gd name="connsiteY7" fmla="*/ 24051 h 76200"/>
                <a:gd name="connsiteX8" fmla="*/ 144018 w 142875"/>
                <a:gd name="connsiteY8" fmla="*/ 20336 h 76200"/>
                <a:gd name="connsiteX9" fmla="*/ 140303 w 142875"/>
                <a:gd name="connsiteY9" fmla="*/ 10144 h 76200"/>
                <a:gd name="connsiteX10" fmla="*/ 140303 w 142875"/>
                <a:gd name="connsiteY10" fmla="*/ 10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76200">
                  <a:moveTo>
                    <a:pt x="140303" y="10144"/>
                  </a:moveTo>
                  <a:cubicBezTo>
                    <a:pt x="110776" y="-3381"/>
                    <a:pt x="74676" y="-3381"/>
                    <a:pt x="45339" y="10144"/>
                  </a:cubicBezTo>
                  <a:cubicBezTo>
                    <a:pt x="28575" y="17859"/>
                    <a:pt x="286" y="40434"/>
                    <a:pt x="0" y="76152"/>
                  </a:cubicBezTo>
                  <a:cubicBezTo>
                    <a:pt x="0" y="80343"/>
                    <a:pt x="3334" y="83772"/>
                    <a:pt x="7525" y="83868"/>
                  </a:cubicBezTo>
                  <a:lnTo>
                    <a:pt x="7525" y="83868"/>
                  </a:lnTo>
                  <a:cubicBezTo>
                    <a:pt x="11716" y="83868"/>
                    <a:pt x="15145" y="80439"/>
                    <a:pt x="15145" y="76248"/>
                  </a:cubicBezTo>
                  <a:cubicBezTo>
                    <a:pt x="15335" y="48244"/>
                    <a:pt x="38100" y="30242"/>
                    <a:pt x="51626" y="24051"/>
                  </a:cubicBezTo>
                  <a:cubicBezTo>
                    <a:pt x="76962" y="12335"/>
                    <a:pt x="108394" y="12335"/>
                    <a:pt x="133922" y="24051"/>
                  </a:cubicBezTo>
                  <a:cubicBezTo>
                    <a:pt x="137731" y="25765"/>
                    <a:pt x="142208" y="24146"/>
                    <a:pt x="144018" y="20336"/>
                  </a:cubicBezTo>
                  <a:cubicBezTo>
                    <a:pt x="145828" y="16431"/>
                    <a:pt x="144209" y="11859"/>
                    <a:pt x="140303" y="10144"/>
                  </a:cubicBezTo>
                  <a:lnTo>
                    <a:pt x="140303" y="10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034C0F7-D0E7-4C80-BFDF-5B209087A40D}"/>
              </a:ext>
            </a:extLst>
          </p:cNvPr>
          <p:cNvGrpSpPr/>
          <p:nvPr/>
        </p:nvGrpSpPr>
        <p:grpSpPr>
          <a:xfrm>
            <a:off x="3986866" y="2679868"/>
            <a:ext cx="366624" cy="396552"/>
            <a:chOff x="5905500" y="3221545"/>
            <a:chExt cx="373380" cy="403860"/>
          </a:xfrm>
          <a:solidFill>
            <a:schemeClr val="bg1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B2F8B0A-8569-46A2-BF99-54B1B3257124}"/>
                </a:ext>
              </a:extLst>
            </p:cNvPr>
            <p:cNvSpPr/>
            <p:nvPr/>
          </p:nvSpPr>
          <p:spPr>
            <a:xfrm>
              <a:off x="5966460" y="3282505"/>
              <a:ext cx="257175" cy="342900"/>
            </a:xfrm>
            <a:custGeom>
              <a:avLst/>
              <a:gdLst>
                <a:gd name="connsiteX0" fmla="*/ 129540 w 257175"/>
                <a:gd name="connsiteY0" fmla="*/ 0 h 342900"/>
                <a:gd name="connsiteX1" fmla="*/ 0 w 257175"/>
                <a:gd name="connsiteY1" fmla="*/ 129540 h 342900"/>
                <a:gd name="connsiteX2" fmla="*/ 83820 w 257175"/>
                <a:gd name="connsiteY2" fmla="*/ 250698 h 342900"/>
                <a:gd name="connsiteX3" fmla="*/ 83820 w 257175"/>
                <a:gd name="connsiteY3" fmla="*/ 320040 h 342900"/>
                <a:gd name="connsiteX4" fmla="*/ 91440 w 257175"/>
                <a:gd name="connsiteY4" fmla="*/ 327660 h 342900"/>
                <a:gd name="connsiteX5" fmla="*/ 99060 w 257175"/>
                <a:gd name="connsiteY5" fmla="*/ 327660 h 342900"/>
                <a:gd name="connsiteX6" fmla="*/ 99060 w 257175"/>
                <a:gd name="connsiteY6" fmla="*/ 342900 h 342900"/>
                <a:gd name="connsiteX7" fmla="*/ 106680 w 257175"/>
                <a:gd name="connsiteY7" fmla="*/ 350520 h 342900"/>
                <a:gd name="connsiteX8" fmla="*/ 152400 w 257175"/>
                <a:gd name="connsiteY8" fmla="*/ 350520 h 342900"/>
                <a:gd name="connsiteX9" fmla="*/ 160020 w 257175"/>
                <a:gd name="connsiteY9" fmla="*/ 342900 h 342900"/>
                <a:gd name="connsiteX10" fmla="*/ 160020 w 257175"/>
                <a:gd name="connsiteY10" fmla="*/ 327660 h 342900"/>
                <a:gd name="connsiteX11" fmla="*/ 167640 w 257175"/>
                <a:gd name="connsiteY11" fmla="*/ 327660 h 342900"/>
                <a:gd name="connsiteX12" fmla="*/ 175260 w 257175"/>
                <a:gd name="connsiteY12" fmla="*/ 320040 h 342900"/>
                <a:gd name="connsiteX13" fmla="*/ 175260 w 257175"/>
                <a:gd name="connsiteY13" fmla="*/ 250698 h 342900"/>
                <a:gd name="connsiteX14" fmla="*/ 259080 w 257175"/>
                <a:gd name="connsiteY14" fmla="*/ 129540 h 342900"/>
                <a:gd name="connsiteX15" fmla="*/ 129540 w 257175"/>
                <a:gd name="connsiteY15" fmla="*/ 0 h 342900"/>
                <a:gd name="connsiteX16" fmla="*/ 129540 w 257175"/>
                <a:gd name="connsiteY16" fmla="*/ 0 h 342900"/>
                <a:gd name="connsiteX17" fmla="*/ 152400 w 257175"/>
                <a:gd name="connsiteY17" fmla="*/ 312420 h 342900"/>
                <a:gd name="connsiteX18" fmla="*/ 144780 w 257175"/>
                <a:gd name="connsiteY18" fmla="*/ 320040 h 342900"/>
                <a:gd name="connsiteX19" fmla="*/ 144780 w 257175"/>
                <a:gd name="connsiteY19" fmla="*/ 335280 h 342900"/>
                <a:gd name="connsiteX20" fmla="*/ 114300 w 257175"/>
                <a:gd name="connsiteY20" fmla="*/ 335280 h 342900"/>
                <a:gd name="connsiteX21" fmla="*/ 114300 w 257175"/>
                <a:gd name="connsiteY21" fmla="*/ 320040 h 342900"/>
                <a:gd name="connsiteX22" fmla="*/ 106680 w 257175"/>
                <a:gd name="connsiteY22" fmla="*/ 312420 h 342900"/>
                <a:gd name="connsiteX23" fmla="*/ 99060 w 257175"/>
                <a:gd name="connsiteY23" fmla="*/ 312420 h 342900"/>
                <a:gd name="connsiteX24" fmla="*/ 99060 w 257175"/>
                <a:gd name="connsiteY24" fmla="*/ 274320 h 342900"/>
                <a:gd name="connsiteX25" fmla="*/ 160020 w 257175"/>
                <a:gd name="connsiteY25" fmla="*/ 274320 h 342900"/>
                <a:gd name="connsiteX26" fmla="*/ 160020 w 257175"/>
                <a:gd name="connsiteY26" fmla="*/ 312420 h 342900"/>
                <a:gd name="connsiteX27" fmla="*/ 152400 w 257175"/>
                <a:gd name="connsiteY27" fmla="*/ 312420 h 342900"/>
                <a:gd name="connsiteX28" fmla="*/ 165259 w 257175"/>
                <a:gd name="connsiteY28" fmla="*/ 238030 h 342900"/>
                <a:gd name="connsiteX29" fmla="*/ 160020 w 257175"/>
                <a:gd name="connsiteY29" fmla="*/ 245269 h 342900"/>
                <a:gd name="connsiteX30" fmla="*/ 160020 w 257175"/>
                <a:gd name="connsiteY30" fmla="*/ 259080 h 342900"/>
                <a:gd name="connsiteX31" fmla="*/ 99060 w 257175"/>
                <a:gd name="connsiteY31" fmla="*/ 259080 h 342900"/>
                <a:gd name="connsiteX32" fmla="*/ 99060 w 257175"/>
                <a:gd name="connsiteY32" fmla="*/ 245269 h 342900"/>
                <a:gd name="connsiteX33" fmla="*/ 93821 w 257175"/>
                <a:gd name="connsiteY33" fmla="*/ 238030 h 342900"/>
                <a:gd name="connsiteX34" fmla="*/ 15240 w 257175"/>
                <a:gd name="connsiteY34" fmla="*/ 129540 h 342900"/>
                <a:gd name="connsiteX35" fmla="*/ 129540 w 257175"/>
                <a:gd name="connsiteY35" fmla="*/ 15240 h 342900"/>
                <a:gd name="connsiteX36" fmla="*/ 243840 w 257175"/>
                <a:gd name="connsiteY36" fmla="*/ 129540 h 342900"/>
                <a:gd name="connsiteX37" fmla="*/ 165259 w 257175"/>
                <a:gd name="connsiteY37" fmla="*/ 238030 h 342900"/>
                <a:gd name="connsiteX38" fmla="*/ 165259 w 257175"/>
                <a:gd name="connsiteY38" fmla="*/ 23803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57175" h="342900">
                  <a:moveTo>
                    <a:pt x="129540" y="0"/>
                  </a:moveTo>
                  <a:cubicBezTo>
                    <a:pt x="58103" y="0"/>
                    <a:pt x="0" y="58103"/>
                    <a:pt x="0" y="129540"/>
                  </a:cubicBezTo>
                  <a:cubicBezTo>
                    <a:pt x="0" y="183737"/>
                    <a:pt x="33528" y="231743"/>
                    <a:pt x="83820" y="250698"/>
                  </a:cubicBezTo>
                  <a:lnTo>
                    <a:pt x="83820" y="320040"/>
                  </a:lnTo>
                  <a:cubicBezTo>
                    <a:pt x="83820" y="324231"/>
                    <a:pt x="87249" y="327660"/>
                    <a:pt x="91440" y="327660"/>
                  </a:cubicBezTo>
                  <a:lnTo>
                    <a:pt x="99060" y="327660"/>
                  </a:lnTo>
                  <a:lnTo>
                    <a:pt x="99060" y="342900"/>
                  </a:lnTo>
                  <a:cubicBezTo>
                    <a:pt x="99060" y="347186"/>
                    <a:pt x="102394" y="350520"/>
                    <a:pt x="106680" y="350520"/>
                  </a:cubicBezTo>
                  <a:lnTo>
                    <a:pt x="152400" y="350520"/>
                  </a:lnTo>
                  <a:cubicBezTo>
                    <a:pt x="156686" y="350520"/>
                    <a:pt x="160020" y="347186"/>
                    <a:pt x="160020" y="342900"/>
                  </a:cubicBezTo>
                  <a:lnTo>
                    <a:pt x="160020" y="327660"/>
                  </a:lnTo>
                  <a:lnTo>
                    <a:pt x="167640" y="327660"/>
                  </a:lnTo>
                  <a:cubicBezTo>
                    <a:pt x="171831" y="327660"/>
                    <a:pt x="175260" y="324231"/>
                    <a:pt x="175260" y="320040"/>
                  </a:cubicBezTo>
                  <a:lnTo>
                    <a:pt x="175260" y="250698"/>
                  </a:lnTo>
                  <a:cubicBezTo>
                    <a:pt x="225552" y="231743"/>
                    <a:pt x="259080" y="183737"/>
                    <a:pt x="259080" y="129540"/>
                  </a:cubicBezTo>
                  <a:cubicBezTo>
                    <a:pt x="259080" y="58103"/>
                    <a:pt x="200978" y="0"/>
                    <a:pt x="129540" y="0"/>
                  </a:cubicBezTo>
                  <a:lnTo>
                    <a:pt x="129540" y="0"/>
                  </a:lnTo>
                  <a:close/>
                  <a:moveTo>
                    <a:pt x="152400" y="312420"/>
                  </a:moveTo>
                  <a:cubicBezTo>
                    <a:pt x="148209" y="312420"/>
                    <a:pt x="144780" y="315849"/>
                    <a:pt x="144780" y="320040"/>
                  </a:cubicBezTo>
                  <a:lnTo>
                    <a:pt x="144780" y="335280"/>
                  </a:lnTo>
                  <a:lnTo>
                    <a:pt x="114300" y="335280"/>
                  </a:lnTo>
                  <a:lnTo>
                    <a:pt x="114300" y="320040"/>
                  </a:lnTo>
                  <a:cubicBezTo>
                    <a:pt x="114300" y="315849"/>
                    <a:pt x="110966" y="312420"/>
                    <a:pt x="106680" y="312420"/>
                  </a:cubicBezTo>
                  <a:lnTo>
                    <a:pt x="99060" y="312420"/>
                  </a:lnTo>
                  <a:lnTo>
                    <a:pt x="99060" y="274320"/>
                  </a:lnTo>
                  <a:lnTo>
                    <a:pt x="160020" y="274320"/>
                  </a:lnTo>
                  <a:lnTo>
                    <a:pt x="160020" y="312420"/>
                  </a:lnTo>
                  <a:lnTo>
                    <a:pt x="152400" y="312420"/>
                  </a:lnTo>
                  <a:close/>
                  <a:moveTo>
                    <a:pt x="165259" y="238030"/>
                  </a:moveTo>
                  <a:cubicBezTo>
                    <a:pt x="162116" y="239078"/>
                    <a:pt x="160020" y="241935"/>
                    <a:pt x="160020" y="245269"/>
                  </a:cubicBezTo>
                  <a:lnTo>
                    <a:pt x="160020" y="259080"/>
                  </a:lnTo>
                  <a:lnTo>
                    <a:pt x="99060" y="259080"/>
                  </a:lnTo>
                  <a:lnTo>
                    <a:pt x="99060" y="245269"/>
                  </a:lnTo>
                  <a:cubicBezTo>
                    <a:pt x="99060" y="242030"/>
                    <a:pt x="96965" y="239078"/>
                    <a:pt x="93821" y="238030"/>
                  </a:cubicBezTo>
                  <a:cubicBezTo>
                    <a:pt x="46863" y="222599"/>
                    <a:pt x="15240" y="178975"/>
                    <a:pt x="15240" y="129540"/>
                  </a:cubicBezTo>
                  <a:cubicBezTo>
                    <a:pt x="15240" y="66485"/>
                    <a:pt x="66485" y="15240"/>
                    <a:pt x="129540" y="15240"/>
                  </a:cubicBezTo>
                  <a:cubicBezTo>
                    <a:pt x="192596" y="15240"/>
                    <a:pt x="243840" y="66485"/>
                    <a:pt x="243840" y="129540"/>
                  </a:cubicBezTo>
                  <a:cubicBezTo>
                    <a:pt x="243840" y="178975"/>
                    <a:pt x="212217" y="222599"/>
                    <a:pt x="165259" y="238030"/>
                  </a:cubicBezTo>
                  <a:lnTo>
                    <a:pt x="165259" y="2380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9D5EDFD-128B-4E9D-A55A-1B5A1BC744FA}"/>
                </a:ext>
              </a:extLst>
            </p:cNvPr>
            <p:cNvSpPr/>
            <p:nvPr/>
          </p:nvSpPr>
          <p:spPr>
            <a:xfrm>
              <a:off x="6088380" y="3221545"/>
              <a:ext cx="9525" cy="38100"/>
            </a:xfrm>
            <a:custGeom>
              <a:avLst/>
              <a:gdLst>
                <a:gd name="connsiteX0" fmla="*/ 7620 w 9525"/>
                <a:gd name="connsiteY0" fmla="*/ 45720 h 38100"/>
                <a:gd name="connsiteX1" fmla="*/ 15240 w 9525"/>
                <a:gd name="connsiteY1" fmla="*/ 38100 h 38100"/>
                <a:gd name="connsiteX2" fmla="*/ 15240 w 9525"/>
                <a:gd name="connsiteY2" fmla="*/ 7620 h 38100"/>
                <a:gd name="connsiteX3" fmla="*/ 7620 w 9525"/>
                <a:gd name="connsiteY3" fmla="*/ 0 h 38100"/>
                <a:gd name="connsiteX4" fmla="*/ 0 w 9525"/>
                <a:gd name="connsiteY4" fmla="*/ 7620 h 38100"/>
                <a:gd name="connsiteX5" fmla="*/ 0 w 9525"/>
                <a:gd name="connsiteY5" fmla="*/ 38100 h 38100"/>
                <a:gd name="connsiteX6" fmla="*/ 7620 w 9525"/>
                <a:gd name="connsiteY6" fmla="*/ 45720 h 38100"/>
                <a:gd name="connsiteX7" fmla="*/ 7620 w 9525"/>
                <a:gd name="connsiteY7" fmla="*/ 4572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" h="38100">
                  <a:moveTo>
                    <a:pt x="7620" y="45720"/>
                  </a:moveTo>
                  <a:cubicBezTo>
                    <a:pt x="11811" y="45720"/>
                    <a:pt x="15240" y="42291"/>
                    <a:pt x="15240" y="38100"/>
                  </a:cubicBezTo>
                  <a:lnTo>
                    <a:pt x="15240" y="7620"/>
                  </a:lnTo>
                  <a:cubicBezTo>
                    <a:pt x="15240" y="3429"/>
                    <a:pt x="11811" y="0"/>
                    <a:pt x="7620" y="0"/>
                  </a:cubicBezTo>
                  <a:cubicBezTo>
                    <a:pt x="3429" y="0"/>
                    <a:pt x="0" y="3429"/>
                    <a:pt x="0" y="7620"/>
                  </a:cubicBezTo>
                  <a:lnTo>
                    <a:pt x="0" y="38100"/>
                  </a:lnTo>
                  <a:cubicBezTo>
                    <a:pt x="0" y="42291"/>
                    <a:pt x="3429" y="45720"/>
                    <a:pt x="7620" y="45720"/>
                  </a:cubicBezTo>
                  <a:lnTo>
                    <a:pt x="7620" y="457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887B8BE-5258-4535-A3C7-2E231976306A}"/>
                </a:ext>
              </a:extLst>
            </p:cNvPr>
            <p:cNvSpPr/>
            <p:nvPr/>
          </p:nvSpPr>
          <p:spPr>
            <a:xfrm>
              <a:off x="6240780" y="3404425"/>
              <a:ext cx="38100" cy="9525"/>
            </a:xfrm>
            <a:custGeom>
              <a:avLst/>
              <a:gdLst>
                <a:gd name="connsiteX0" fmla="*/ 38100 w 38100"/>
                <a:gd name="connsiteY0" fmla="*/ 0 h 9525"/>
                <a:gd name="connsiteX1" fmla="*/ 7620 w 38100"/>
                <a:gd name="connsiteY1" fmla="*/ 0 h 9525"/>
                <a:gd name="connsiteX2" fmla="*/ 0 w 38100"/>
                <a:gd name="connsiteY2" fmla="*/ 7620 h 9525"/>
                <a:gd name="connsiteX3" fmla="*/ 7620 w 38100"/>
                <a:gd name="connsiteY3" fmla="*/ 15240 h 9525"/>
                <a:gd name="connsiteX4" fmla="*/ 38100 w 38100"/>
                <a:gd name="connsiteY4" fmla="*/ 15240 h 9525"/>
                <a:gd name="connsiteX5" fmla="*/ 45720 w 38100"/>
                <a:gd name="connsiteY5" fmla="*/ 7620 h 9525"/>
                <a:gd name="connsiteX6" fmla="*/ 38100 w 38100"/>
                <a:gd name="connsiteY6" fmla="*/ 0 h 9525"/>
                <a:gd name="connsiteX7" fmla="*/ 38100 w 38100"/>
                <a:gd name="connsiteY7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9525">
                  <a:moveTo>
                    <a:pt x="38100" y="0"/>
                  </a:moveTo>
                  <a:lnTo>
                    <a:pt x="7620" y="0"/>
                  </a:lnTo>
                  <a:cubicBezTo>
                    <a:pt x="3429" y="0"/>
                    <a:pt x="0" y="3429"/>
                    <a:pt x="0" y="7620"/>
                  </a:cubicBezTo>
                  <a:cubicBezTo>
                    <a:pt x="0" y="11811"/>
                    <a:pt x="3429" y="15240"/>
                    <a:pt x="7620" y="15240"/>
                  </a:cubicBezTo>
                  <a:lnTo>
                    <a:pt x="38100" y="15240"/>
                  </a:lnTo>
                  <a:cubicBezTo>
                    <a:pt x="42291" y="15240"/>
                    <a:pt x="45720" y="11811"/>
                    <a:pt x="45720" y="7620"/>
                  </a:cubicBezTo>
                  <a:cubicBezTo>
                    <a:pt x="45720" y="3429"/>
                    <a:pt x="42291" y="0"/>
                    <a:pt x="38100" y="0"/>
                  </a:cubicBezTo>
                  <a:lnTo>
                    <a:pt x="381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43D16D0-6DC7-4103-8330-C5E5D2CE7A8B}"/>
                </a:ext>
              </a:extLst>
            </p:cNvPr>
            <p:cNvSpPr/>
            <p:nvPr/>
          </p:nvSpPr>
          <p:spPr>
            <a:xfrm>
              <a:off x="5905500" y="3404425"/>
              <a:ext cx="38100" cy="9525"/>
            </a:xfrm>
            <a:custGeom>
              <a:avLst/>
              <a:gdLst>
                <a:gd name="connsiteX0" fmla="*/ 38100 w 38100"/>
                <a:gd name="connsiteY0" fmla="*/ 0 h 9525"/>
                <a:gd name="connsiteX1" fmla="*/ 7620 w 38100"/>
                <a:gd name="connsiteY1" fmla="*/ 0 h 9525"/>
                <a:gd name="connsiteX2" fmla="*/ 0 w 38100"/>
                <a:gd name="connsiteY2" fmla="*/ 7620 h 9525"/>
                <a:gd name="connsiteX3" fmla="*/ 7620 w 38100"/>
                <a:gd name="connsiteY3" fmla="*/ 15240 h 9525"/>
                <a:gd name="connsiteX4" fmla="*/ 38100 w 38100"/>
                <a:gd name="connsiteY4" fmla="*/ 15240 h 9525"/>
                <a:gd name="connsiteX5" fmla="*/ 45720 w 38100"/>
                <a:gd name="connsiteY5" fmla="*/ 7620 h 9525"/>
                <a:gd name="connsiteX6" fmla="*/ 38100 w 38100"/>
                <a:gd name="connsiteY6" fmla="*/ 0 h 9525"/>
                <a:gd name="connsiteX7" fmla="*/ 38100 w 38100"/>
                <a:gd name="connsiteY7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00" h="9525">
                  <a:moveTo>
                    <a:pt x="38100" y="0"/>
                  </a:moveTo>
                  <a:lnTo>
                    <a:pt x="7620" y="0"/>
                  </a:lnTo>
                  <a:cubicBezTo>
                    <a:pt x="3429" y="0"/>
                    <a:pt x="0" y="3429"/>
                    <a:pt x="0" y="7620"/>
                  </a:cubicBezTo>
                  <a:cubicBezTo>
                    <a:pt x="0" y="11811"/>
                    <a:pt x="3429" y="15240"/>
                    <a:pt x="7620" y="15240"/>
                  </a:cubicBezTo>
                  <a:lnTo>
                    <a:pt x="38100" y="15240"/>
                  </a:lnTo>
                  <a:cubicBezTo>
                    <a:pt x="42291" y="15240"/>
                    <a:pt x="45720" y="11811"/>
                    <a:pt x="45720" y="7620"/>
                  </a:cubicBezTo>
                  <a:cubicBezTo>
                    <a:pt x="45720" y="3429"/>
                    <a:pt x="42291" y="0"/>
                    <a:pt x="38100" y="0"/>
                  </a:cubicBezTo>
                  <a:lnTo>
                    <a:pt x="381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DC5F0C8-CC8B-42F4-968C-867C7D71F947}"/>
                </a:ext>
              </a:extLst>
            </p:cNvPr>
            <p:cNvSpPr/>
            <p:nvPr/>
          </p:nvSpPr>
          <p:spPr>
            <a:xfrm>
              <a:off x="6196179" y="3275111"/>
              <a:ext cx="28575" cy="28575"/>
            </a:xfrm>
            <a:custGeom>
              <a:avLst/>
              <a:gdLst>
                <a:gd name="connsiteX0" fmla="*/ 23741 w 28575"/>
                <a:gd name="connsiteY0" fmla="*/ 2250 h 28575"/>
                <a:gd name="connsiteX1" fmla="*/ 2215 w 28575"/>
                <a:gd name="connsiteY1" fmla="*/ 23777 h 28575"/>
                <a:gd name="connsiteX2" fmla="*/ 2215 w 28575"/>
                <a:gd name="connsiteY2" fmla="*/ 34540 h 28575"/>
                <a:gd name="connsiteX3" fmla="*/ 7549 w 28575"/>
                <a:gd name="connsiteY3" fmla="*/ 36731 h 28575"/>
                <a:gd name="connsiteX4" fmla="*/ 12978 w 28575"/>
                <a:gd name="connsiteY4" fmla="*/ 34540 h 28575"/>
                <a:gd name="connsiteX5" fmla="*/ 34504 w 28575"/>
                <a:gd name="connsiteY5" fmla="*/ 13014 h 28575"/>
                <a:gd name="connsiteX6" fmla="*/ 34504 w 28575"/>
                <a:gd name="connsiteY6" fmla="*/ 2250 h 28575"/>
                <a:gd name="connsiteX7" fmla="*/ 23741 w 28575"/>
                <a:gd name="connsiteY7" fmla="*/ 2250 h 28575"/>
                <a:gd name="connsiteX8" fmla="*/ 23741 w 28575"/>
                <a:gd name="connsiteY8" fmla="*/ 225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75" h="28575">
                  <a:moveTo>
                    <a:pt x="23741" y="2250"/>
                  </a:moveTo>
                  <a:lnTo>
                    <a:pt x="2215" y="23777"/>
                  </a:lnTo>
                  <a:cubicBezTo>
                    <a:pt x="-738" y="26730"/>
                    <a:pt x="-738" y="31587"/>
                    <a:pt x="2215" y="34540"/>
                  </a:cubicBezTo>
                  <a:cubicBezTo>
                    <a:pt x="3739" y="36064"/>
                    <a:pt x="5644" y="36731"/>
                    <a:pt x="7549" y="36731"/>
                  </a:cubicBezTo>
                  <a:cubicBezTo>
                    <a:pt x="9549" y="36731"/>
                    <a:pt x="11454" y="35969"/>
                    <a:pt x="12978" y="34540"/>
                  </a:cubicBezTo>
                  <a:lnTo>
                    <a:pt x="34504" y="13014"/>
                  </a:lnTo>
                  <a:cubicBezTo>
                    <a:pt x="37552" y="10061"/>
                    <a:pt x="37552" y="5203"/>
                    <a:pt x="34504" y="2250"/>
                  </a:cubicBezTo>
                  <a:cubicBezTo>
                    <a:pt x="31552" y="-798"/>
                    <a:pt x="26694" y="-702"/>
                    <a:pt x="23741" y="2250"/>
                  </a:cubicBezTo>
                  <a:lnTo>
                    <a:pt x="23741" y="22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65CB32-1C81-40B4-9358-015DD33F78B5}"/>
                </a:ext>
              </a:extLst>
            </p:cNvPr>
            <p:cNvSpPr/>
            <p:nvPr/>
          </p:nvSpPr>
          <p:spPr>
            <a:xfrm>
              <a:off x="5959031" y="3512224"/>
              <a:ext cx="28575" cy="28575"/>
            </a:xfrm>
            <a:custGeom>
              <a:avLst/>
              <a:gdLst>
                <a:gd name="connsiteX0" fmla="*/ 23812 w 28575"/>
                <a:gd name="connsiteY0" fmla="*/ 2215 h 28575"/>
                <a:gd name="connsiteX1" fmla="*/ 2286 w 28575"/>
                <a:gd name="connsiteY1" fmla="*/ 23741 h 28575"/>
                <a:gd name="connsiteX2" fmla="*/ 2286 w 28575"/>
                <a:gd name="connsiteY2" fmla="*/ 34504 h 28575"/>
                <a:gd name="connsiteX3" fmla="*/ 7620 w 28575"/>
                <a:gd name="connsiteY3" fmla="*/ 36695 h 28575"/>
                <a:gd name="connsiteX4" fmla="*/ 13049 w 28575"/>
                <a:gd name="connsiteY4" fmla="*/ 34504 h 28575"/>
                <a:gd name="connsiteX5" fmla="*/ 34576 w 28575"/>
                <a:gd name="connsiteY5" fmla="*/ 12978 h 28575"/>
                <a:gd name="connsiteX6" fmla="*/ 34576 w 28575"/>
                <a:gd name="connsiteY6" fmla="*/ 2215 h 28575"/>
                <a:gd name="connsiteX7" fmla="*/ 23812 w 28575"/>
                <a:gd name="connsiteY7" fmla="*/ 2215 h 28575"/>
                <a:gd name="connsiteX8" fmla="*/ 23812 w 28575"/>
                <a:gd name="connsiteY8" fmla="*/ 221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75" h="28575">
                  <a:moveTo>
                    <a:pt x="23812" y="2215"/>
                  </a:moveTo>
                  <a:lnTo>
                    <a:pt x="2286" y="23741"/>
                  </a:lnTo>
                  <a:cubicBezTo>
                    <a:pt x="-762" y="26694"/>
                    <a:pt x="-762" y="31552"/>
                    <a:pt x="2286" y="34504"/>
                  </a:cubicBezTo>
                  <a:cubicBezTo>
                    <a:pt x="3715" y="36028"/>
                    <a:pt x="5715" y="36695"/>
                    <a:pt x="7620" y="36695"/>
                  </a:cubicBezTo>
                  <a:cubicBezTo>
                    <a:pt x="9620" y="36695"/>
                    <a:pt x="11525" y="35933"/>
                    <a:pt x="13049" y="34504"/>
                  </a:cubicBezTo>
                  <a:lnTo>
                    <a:pt x="34576" y="12978"/>
                  </a:lnTo>
                  <a:cubicBezTo>
                    <a:pt x="37529" y="10025"/>
                    <a:pt x="37529" y="5167"/>
                    <a:pt x="34576" y="2215"/>
                  </a:cubicBezTo>
                  <a:cubicBezTo>
                    <a:pt x="31623" y="-738"/>
                    <a:pt x="26765" y="-738"/>
                    <a:pt x="23812" y="2215"/>
                  </a:cubicBezTo>
                  <a:lnTo>
                    <a:pt x="23812" y="2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DDCB07E-DE20-42BE-9602-2F7B61FAC67F}"/>
                </a:ext>
              </a:extLst>
            </p:cNvPr>
            <p:cNvSpPr/>
            <p:nvPr/>
          </p:nvSpPr>
          <p:spPr>
            <a:xfrm>
              <a:off x="6196179" y="3512224"/>
              <a:ext cx="28575" cy="28575"/>
            </a:xfrm>
            <a:custGeom>
              <a:avLst/>
              <a:gdLst>
                <a:gd name="connsiteX0" fmla="*/ 12978 w 28575"/>
                <a:gd name="connsiteY0" fmla="*/ 2215 h 28575"/>
                <a:gd name="connsiteX1" fmla="*/ 2215 w 28575"/>
                <a:gd name="connsiteY1" fmla="*/ 2215 h 28575"/>
                <a:gd name="connsiteX2" fmla="*/ 2215 w 28575"/>
                <a:gd name="connsiteY2" fmla="*/ 12978 h 28575"/>
                <a:gd name="connsiteX3" fmla="*/ 23741 w 28575"/>
                <a:gd name="connsiteY3" fmla="*/ 34504 h 28575"/>
                <a:gd name="connsiteX4" fmla="*/ 29170 w 28575"/>
                <a:gd name="connsiteY4" fmla="*/ 36695 h 28575"/>
                <a:gd name="connsiteX5" fmla="*/ 34504 w 28575"/>
                <a:gd name="connsiteY5" fmla="*/ 34504 h 28575"/>
                <a:gd name="connsiteX6" fmla="*/ 34504 w 28575"/>
                <a:gd name="connsiteY6" fmla="*/ 23741 h 28575"/>
                <a:gd name="connsiteX7" fmla="*/ 12978 w 28575"/>
                <a:gd name="connsiteY7" fmla="*/ 221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" h="28575">
                  <a:moveTo>
                    <a:pt x="12978" y="2215"/>
                  </a:moveTo>
                  <a:cubicBezTo>
                    <a:pt x="10025" y="-738"/>
                    <a:pt x="5167" y="-738"/>
                    <a:pt x="2215" y="2215"/>
                  </a:cubicBezTo>
                  <a:cubicBezTo>
                    <a:pt x="-738" y="5167"/>
                    <a:pt x="-738" y="10025"/>
                    <a:pt x="2215" y="12978"/>
                  </a:cubicBezTo>
                  <a:lnTo>
                    <a:pt x="23741" y="34504"/>
                  </a:lnTo>
                  <a:cubicBezTo>
                    <a:pt x="25265" y="36028"/>
                    <a:pt x="27170" y="36695"/>
                    <a:pt x="29170" y="36695"/>
                  </a:cubicBezTo>
                  <a:cubicBezTo>
                    <a:pt x="31075" y="36695"/>
                    <a:pt x="33076" y="35933"/>
                    <a:pt x="34504" y="34504"/>
                  </a:cubicBezTo>
                  <a:cubicBezTo>
                    <a:pt x="37552" y="31552"/>
                    <a:pt x="37552" y="26694"/>
                    <a:pt x="34504" y="23741"/>
                  </a:cubicBezTo>
                  <a:lnTo>
                    <a:pt x="12978" y="2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8DBB5D5-2B45-4E1C-A315-C3A02C8F86AF}"/>
                </a:ext>
              </a:extLst>
            </p:cNvPr>
            <p:cNvSpPr/>
            <p:nvPr/>
          </p:nvSpPr>
          <p:spPr>
            <a:xfrm>
              <a:off x="5959031" y="3275076"/>
              <a:ext cx="28575" cy="28575"/>
            </a:xfrm>
            <a:custGeom>
              <a:avLst/>
              <a:gdLst>
                <a:gd name="connsiteX0" fmla="*/ 23812 w 28575"/>
                <a:gd name="connsiteY0" fmla="*/ 34576 h 28575"/>
                <a:gd name="connsiteX1" fmla="*/ 29242 w 28575"/>
                <a:gd name="connsiteY1" fmla="*/ 36766 h 28575"/>
                <a:gd name="connsiteX2" fmla="*/ 34576 w 28575"/>
                <a:gd name="connsiteY2" fmla="*/ 34576 h 28575"/>
                <a:gd name="connsiteX3" fmla="*/ 34576 w 28575"/>
                <a:gd name="connsiteY3" fmla="*/ 23813 h 28575"/>
                <a:gd name="connsiteX4" fmla="*/ 13049 w 28575"/>
                <a:gd name="connsiteY4" fmla="*/ 2286 h 28575"/>
                <a:gd name="connsiteX5" fmla="*/ 2286 w 28575"/>
                <a:gd name="connsiteY5" fmla="*/ 2286 h 28575"/>
                <a:gd name="connsiteX6" fmla="*/ 2286 w 28575"/>
                <a:gd name="connsiteY6" fmla="*/ 13049 h 28575"/>
                <a:gd name="connsiteX7" fmla="*/ 23812 w 28575"/>
                <a:gd name="connsiteY7" fmla="*/ 3457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" h="28575">
                  <a:moveTo>
                    <a:pt x="23812" y="34576"/>
                  </a:moveTo>
                  <a:cubicBezTo>
                    <a:pt x="25336" y="36100"/>
                    <a:pt x="27241" y="36766"/>
                    <a:pt x="29242" y="36766"/>
                  </a:cubicBezTo>
                  <a:cubicBezTo>
                    <a:pt x="31147" y="36766"/>
                    <a:pt x="33147" y="36004"/>
                    <a:pt x="34576" y="34576"/>
                  </a:cubicBezTo>
                  <a:cubicBezTo>
                    <a:pt x="37529" y="31623"/>
                    <a:pt x="37529" y="26765"/>
                    <a:pt x="34576" y="23813"/>
                  </a:cubicBezTo>
                  <a:lnTo>
                    <a:pt x="13049" y="2286"/>
                  </a:lnTo>
                  <a:cubicBezTo>
                    <a:pt x="10096" y="-762"/>
                    <a:pt x="5239" y="-762"/>
                    <a:pt x="2286" y="2286"/>
                  </a:cubicBezTo>
                  <a:cubicBezTo>
                    <a:pt x="-762" y="5239"/>
                    <a:pt x="-762" y="10096"/>
                    <a:pt x="2286" y="13049"/>
                  </a:cubicBezTo>
                  <a:lnTo>
                    <a:pt x="23812" y="345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CB3D217-13B7-44FD-B485-3F85D711326B}"/>
                </a:ext>
              </a:extLst>
            </p:cNvPr>
            <p:cNvSpPr/>
            <p:nvPr/>
          </p:nvSpPr>
          <p:spPr>
            <a:xfrm>
              <a:off x="6004560" y="3320605"/>
              <a:ext cx="95250" cy="95250"/>
            </a:xfrm>
            <a:custGeom>
              <a:avLst/>
              <a:gdLst>
                <a:gd name="connsiteX0" fmla="*/ 91440 w 95250"/>
                <a:gd name="connsiteY0" fmla="*/ 0 h 95250"/>
                <a:gd name="connsiteX1" fmla="*/ 0 w 95250"/>
                <a:gd name="connsiteY1" fmla="*/ 91440 h 95250"/>
                <a:gd name="connsiteX2" fmla="*/ 7620 w 95250"/>
                <a:gd name="connsiteY2" fmla="*/ 99060 h 95250"/>
                <a:gd name="connsiteX3" fmla="*/ 15240 w 95250"/>
                <a:gd name="connsiteY3" fmla="*/ 91440 h 95250"/>
                <a:gd name="connsiteX4" fmla="*/ 91440 w 95250"/>
                <a:gd name="connsiteY4" fmla="*/ 15240 h 95250"/>
                <a:gd name="connsiteX5" fmla="*/ 99060 w 95250"/>
                <a:gd name="connsiteY5" fmla="*/ 7620 h 95250"/>
                <a:gd name="connsiteX6" fmla="*/ 91440 w 95250"/>
                <a:gd name="connsiteY6" fmla="*/ 0 h 95250"/>
                <a:gd name="connsiteX7" fmla="*/ 91440 w 95250"/>
                <a:gd name="connsiteY7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0" h="95250">
                  <a:moveTo>
                    <a:pt x="91440" y="0"/>
                  </a:moveTo>
                  <a:cubicBezTo>
                    <a:pt x="41053" y="0"/>
                    <a:pt x="0" y="41053"/>
                    <a:pt x="0" y="91440"/>
                  </a:cubicBezTo>
                  <a:cubicBezTo>
                    <a:pt x="0" y="95631"/>
                    <a:pt x="3429" y="99060"/>
                    <a:pt x="7620" y="99060"/>
                  </a:cubicBezTo>
                  <a:cubicBezTo>
                    <a:pt x="11811" y="99060"/>
                    <a:pt x="15240" y="95631"/>
                    <a:pt x="15240" y="91440"/>
                  </a:cubicBezTo>
                  <a:cubicBezTo>
                    <a:pt x="15240" y="49435"/>
                    <a:pt x="49435" y="15240"/>
                    <a:pt x="91440" y="15240"/>
                  </a:cubicBezTo>
                  <a:cubicBezTo>
                    <a:pt x="95631" y="15240"/>
                    <a:pt x="99060" y="11811"/>
                    <a:pt x="99060" y="7620"/>
                  </a:cubicBezTo>
                  <a:cubicBezTo>
                    <a:pt x="99060" y="3429"/>
                    <a:pt x="95631" y="0"/>
                    <a:pt x="91440" y="0"/>
                  </a:cubicBezTo>
                  <a:lnTo>
                    <a:pt x="9144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3" name="Graphic 52">
            <a:extLst>
              <a:ext uri="{FF2B5EF4-FFF2-40B4-BE49-F238E27FC236}">
                <a16:creationId xmlns:a16="http://schemas.microsoft.com/office/drawing/2014/main" id="{C6551A32-9D31-4005-A0D8-3F35C9AFA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2984" y="2698573"/>
            <a:ext cx="310043" cy="380911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9A390238-41A1-A8E0-2A40-ADDD510A0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538" y="1305752"/>
            <a:ext cx="4538498" cy="181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7D1C766-6B16-B36A-0E6B-24A3C2C758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394" y="3121151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37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27E37E-6F98-4672-8A68-A600592F3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441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PROBLEM STATEMENT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9DB230-CAFD-4216-8E48-405AD9A16D79}"/>
              </a:ext>
            </a:extLst>
          </p:cNvPr>
          <p:cNvSpPr/>
          <p:nvPr/>
        </p:nvSpPr>
        <p:spPr>
          <a:xfrm>
            <a:off x="0" y="3689499"/>
            <a:ext cx="12192000" cy="2135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30">
            <a:extLst>
              <a:ext uri="{FF2B5EF4-FFF2-40B4-BE49-F238E27FC236}">
                <a16:creationId xmlns:a16="http://schemas.microsoft.com/office/drawing/2014/main" id="{B0B6EE9D-06EB-4D02-BAEC-94D9AF80774A}"/>
              </a:ext>
            </a:extLst>
          </p:cNvPr>
          <p:cNvGrpSpPr/>
          <p:nvPr/>
        </p:nvGrpSpPr>
        <p:grpSpPr>
          <a:xfrm>
            <a:off x="2472291" y="2107349"/>
            <a:ext cx="1002337" cy="1796901"/>
            <a:chOff x="647700" y="1094340"/>
            <a:chExt cx="990600" cy="17758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E4A0276-CFB5-4260-9F5A-E1414F57E8C3}"/>
                </a:ext>
              </a:extLst>
            </p:cNvPr>
            <p:cNvSpPr/>
            <p:nvPr/>
          </p:nvSpPr>
          <p:spPr>
            <a:xfrm>
              <a:off x="647700" y="2660650"/>
              <a:ext cx="990600" cy="209550"/>
            </a:xfrm>
            <a:prstGeom prst="rect">
              <a:avLst/>
            </a:prstGeom>
            <a:solidFill>
              <a:srgbClr val="FF36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6D96F792-B616-4F93-861B-E46A67FCDD34}"/>
                </a:ext>
              </a:extLst>
            </p:cNvPr>
            <p:cNvSpPr/>
            <p:nvPr/>
          </p:nvSpPr>
          <p:spPr>
            <a:xfrm rot="16200000">
              <a:off x="359845" y="1503880"/>
              <a:ext cx="1566310" cy="747230"/>
            </a:xfrm>
            <a:prstGeom prst="homePlate">
              <a:avLst/>
            </a:prstGeom>
            <a:gradFill>
              <a:gsLst>
                <a:gs pos="87000">
                  <a:srgbClr val="FF3654"/>
                </a:gs>
                <a:gs pos="100000">
                  <a:srgbClr val="C4001C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8" name="Group 59">
            <a:extLst>
              <a:ext uri="{FF2B5EF4-FFF2-40B4-BE49-F238E27FC236}">
                <a16:creationId xmlns:a16="http://schemas.microsoft.com/office/drawing/2014/main" id="{D3035416-6A23-4F6B-AD86-38ED21E2C030}"/>
              </a:ext>
            </a:extLst>
          </p:cNvPr>
          <p:cNvGrpSpPr/>
          <p:nvPr/>
        </p:nvGrpSpPr>
        <p:grpSpPr>
          <a:xfrm>
            <a:off x="3744488" y="3692217"/>
            <a:ext cx="1002337" cy="1794184"/>
            <a:chOff x="2165350" y="2786822"/>
            <a:chExt cx="990600" cy="177317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A7CF34-0143-4F98-8DE8-69F330B80FE5}"/>
                </a:ext>
              </a:extLst>
            </p:cNvPr>
            <p:cNvSpPr/>
            <p:nvPr/>
          </p:nvSpPr>
          <p:spPr>
            <a:xfrm flipV="1">
              <a:off x="2165350" y="2786822"/>
              <a:ext cx="990600" cy="209550"/>
            </a:xfrm>
            <a:prstGeom prst="rect">
              <a:avLst/>
            </a:prstGeom>
            <a:solidFill>
              <a:srgbClr val="00C7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0" name="Pentagon 12">
              <a:extLst>
                <a:ext uri="{FF2B5EF4-FFF2-40B4-BE49-F238E27FC236}">
                  <a16:creationId xmlns:a16="http://schemas.microsoft.com/office/drawing/2014/main" id="{6D5A8C9A-C007-4F5B-8D4D-56F2382E4C67}"/>
                </a:ext>
              </a:extLst>
            </p:cNvPr>
            <p:cNvSpPr/>
            <p:nvPr/>
          </p:nvSpPr>
          <p:spPr>
            <a:xfrm rot="5400000" flipV="1">
              <a:off x="1882521" y="3403280"/>
              <a:ext cx="1563624" cy="749808"/>
            </a:xfrm>
            <a:prstGeom prst="homePlate">
              <a:avLst/>
            </a:prstGeom>
            <a:gradFill>
              <a:gsLst>
                <a:gs pos="87000">
                  <a:srgbClr val="00C7EE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11" name="Group 38">
            <a:extLst>
              <a:ext uri="{FF2B5EF4-FFF2-40B4-BE49-F238E27FC236}">
                <a16:creationId xmlns:a16="http://schemas.microsoft.com/office/drawing/2014/main" id="{233CCD44-1324-408B-9F09-6813F83A2588}"/>
              </a:ext>
            </a:extLst>
          </p:cNvPr>
          <p:cNvGrpSpPr/>
          <p:nvPr/>
        </p:nvGrpSpPr>
        <p:grpSpPr>
          <a:xfrm>
            <a:off x="5016685" y="2107349"/>
            <a:ext cx="1002337" cy="1796901"/>
            <a:chOff x="647700" y="1094340"/>
            <a:chExt cx="990600" cy="17758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5517D2-44D0-42B7-BD6C-3D2954A957E4}"/>
                </a:ext>
              </a:extLst>
            </p:cNvPr>
            <p:cNvSpPr/>
            <p:nvPr/>
          </p:nvSpPr>
          <p:spPr>
            <a:xfrm>
              <a:off x="647700" y="2660650"/>
              <a:ext cx="990600" cy="209550"/>
            </a:xfrm>
            <a:prstGeom prst="rect">
              <a:avLst/>
            </a:prstGeom>
            <a:solidFill>
              <a:srgbClr val="FFB9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3" name="Pentagon 17">
              <a:extLst>
                <a:ext uri="{FF2B5EF4-FFF2-40B4-BE49-F238E27FC236}">
                  <a16:creationId xmlns:a16="http://schemas.microsoft.com/office/drawing/2014/main" id="{57E643E1-C075-482C-9F62-9217360EFC10}"/>
                </a:ext>
              </a:extLst>
            </p:cNvPr>
            <p:cNvSpPr/>
            <p:nvPr/>
          </p:nvSpPr>
          <p:spPr>
            <a:xfrm rot="16200000">
              <a:off x="364871" y="1501248"/>
              <a:ext cx="1563624" cy="749808"/>
            </a:xfrm>
            <a:prstGeom prst="homePlate">
              <a:avLst/>
            </a:prstGeom>
            <a:gradFill>
              <a:gsLst>
                <a:gs pos="87000">
                  <a:srgbClr val="FFB92E"/>
                </a:gs>
                <a:gs pos="100000">
                  <a:srgbClr val="D68F00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14" name="Group 60">
            <a:extLst>
              <a:ext uri="{FF2B5EF4-FFF2-40B4-BE49-F238E27FC236}">
                <a16:creationId xmlns:a16="http://schemas.microsoft.com/office/drawing/2014/main" id="{244234F5-66DC-41B0-AE3E-535C850F5C9F}"/>
              </a:ext>
            </a:extLst>
          </p:cNvPr>
          <p:cNvGrpSpPr/>
          <p:nvPr/>
        </p:nvGrpSpPr>
        <p:grpSpPr>
          <a:xfrm>
            <a:off x="6288883" y="3692217"/>
            <a:ext cx="1002337" cy="1794184"/>
            <a:chOff x="4676775" y="2786822"/>
            <a:chExt cx="990600" cy="177317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570702-ED42-409B-A18E-6D636A660A7A}"/>
                </a:ext>
              </a:extLst>
            </p:cNvPr>
            <p:cNvSpPr/>
            <p:nvPr/>
          </p:nvSpPr>
          <p:spPr>
            <a:xfrm flipV="1">
              <a:off x="4676775" y="2786822"/>
              <a:ext cx="990600" cy="20955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6" name="Pentagon 22">
              <a:extLst>
                <a:ext uri="{FF2B5EF4-FFF2-40B4-BE49-F238E27FC236}">
                  <a16:creationId xmlns:a16="http://schemas.microsoft.com/office/drawing/2014/main" id="{4D0DFB51-97AE-4AC8-89CF-43FB9CB5EFE7}"/>
                </a:ext>
              </a:extLst>
            </p:cNvPr>
            <p:cNvSpPr/>
            <p:nvPr/>
          </p:nvSpPr>
          <p:spPr>
            <a:xfrm rot="5400000" flipV="1">
              <a:off x="4393946" y="3403280"/>
              <a:ext cx="1563624" cy="749808"/>
            </a:xfrm>
            <a:prstGeom prst="homePlate">
              <a:avLst/>
            </a:prstGeom>
            <a:gradFill>
              <a:gsLst>
                <a:gs pos="8700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17" name="Group 49">
            <a:extLst>
              <a:ext uri="{FF2B5EF4-FFF2-40B4-BE49-F238E27FC236}">
                <a16:creationId xmlns:a16="http://schemas.microsoft.com/office/drawing/2014/main" id="{7A848388-07EB-47D2-977D-C82A52166BDF}"/>
              </a:ext>
            </a:extLst>
          </p:cNvPr>
          <p:cNvGrpSpPr/>
          <p:nvPr/>
        </p:nvGrpSpPr>
        <p:grpSpPr>
          <a:xfrm>
            <a:off x="7561080" y="2110067"/>
            <a:ext cx="1002337" cy="1794184"/>
            <a:chOff x="647700" y="1097026"/>
            <a:chExt cx="990600" cy="177317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408DEAA-E81B-49B3-9C9E-9522CA26C145}"/>
                </a:ext>
              </a:extLst>
            </p:cNvPr>
            <p:cNvSpPr/>
            <p:nvPr/>
          </p:nvSpPr>
          <p:spPr>
            <a:xfrm>
              <a:off x="647700" y="2660650"/>
              <a:ext cx="990600" cy="209550"/>
            </a:xfrm>
            <a:prstGeom prst="rect">
              <a:avLst/>
            </a:prstGeom>
            <a:solidFill>
              <a:srgbClr val="00A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9" name="Pentagon 27">
              <a:extLst>
                <a:ext uri="{FF2B5EF4-FFF2-40B4-BE49-F238E27FC236}">
                  <a16:creationId xmlns:a16="http://schemas.microsoft.com/office/drawing/2014/main" id="{EF4B4F32-B38B-4ADA-834A-F347BA467807}"/>
                </a:ext>
              </a:extLst>
            </p:cNvPr>
            <p:cNvSpPr/>
            <p:nvPr/>
          </p:nvSpPr>
          <p:spPr>
            <a:xfrm rot="16200000">
              <a:off x="364871" y="1503934"/>
              <a:ext cx="1563624" cy="749808"/>
            </a:xfrm>
            <a:prstGeom prst="homePlate">
              <a:avLst/>
            </a:prstGeom>
            <a:gradFill>
              <a:gsLst>
                <a:gs pos="87000">
                  <a:srgbClr val="00A0C0"/>
                </a:gs>
                <a:gs pos="100000">
                  <a:srgbClr val="00809A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20" name="Group 61">
            <a:extLst>
              <a:ext uri="{FF2B5EF4-FFF2-40B4-BE49-F238E27FC236}">
                <a16:creationId xmlns:a16="http://schemas.microsoft.com/office/drawing/2014/main" id="{C3FDD943-2C50-4ACE-8B49-CF04416D0303}"/>
              </a:ext>
            </a:extLst>
          </p:cNvPr>
          <p:cNvGrpSpPr/>
          <p:nvPr/>
        </p:nvGrpSpPr>
        <p:grpSpPr>
          <a:xfrm>
            <a:off x="8833277" y="3692217"/>
            <a:ext cx="1002337" cy="1788401"/>
            <a:chOff x="7216775" y="2786822"/>
            <a:chExt cx="990600" cy="176745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C9AD0C3-E402-4913-A9BA-C509AC2F3224}"/>
                </a:ext>
              </a:extLst>
            </p:cNvPr>
            <p:cNvSpPr/>
            <p:nvPr/>
          </p:nvSpPr>
          <p:spPr>
            <a:xfrm flipV="1">
              <a:off x="7216775" y="2786822"/>
              <a:ext cx="990600" cy="209550"/>
            </a:xfrm>
            <a:prstGeom prst="rect">
              <a:avLst/>
            </a:prstGeom>
            <a:solidFill>
              <a:srgbClr val="435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" name="Pentagon 32">
              <a:extLst>
                <a:ext uri="{FF2B5EF4-FFF2-40B4-BE49-F238E27FC236}">
                  <a16:creationId xmlns:a16="http://schemas.microsoft.com/office/drawing/2014/main" id="{847D1358-F8B1-442B-84C7-CA0E4F50C6B0}"/>
                </a:ext>
              </a:extLst>
            </p:cNvPr>
            <p:cNvSpPr/>
            <p:nvPr/>
          </p:nvSpPr>
          <p:spPr>
            <a:xfrm rot="5400000" flipV="1">
              <a:off x="6920484" y="3397565"/>
              <a:ext cx="1563624" cy="749808"/>
            </a:xfrm>
            <a:prstGeom prst="homePlate">
              <a:avLst/>
            </a:prstGeom>
            <a:gradFill>
              <a:gsLst>
                <a:gs pos="87000">
                  <a:srgbClr val="435161"/>
                </a:gs>
                <a:gs pos="100000">
                  <a:srgbClr val="333E4B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29" name="Rectangle: Top Corners Rounded 28">
            <a:extLst>
              <a:ext uri="{FF2B5EF4-FFF2-40B4-BE49-F238E27FC236}">
                <a16:creationId xmlns:a16="http://schemas.microsoft.com/office/drawing/2014/main" id="{4206F529-12CC-4D48-B029-482A12B14AC4}"/>
              </a:ext>
            </a:extLst>
          </p:cNvPr>
          <p:cNvSpPr/>
          <p:nvPr/>
        </p:nvSpPr>
        <p:spPr>
          <a:xfrm rot="10800000" flipV="1">
            <a:off x="2472291" y="3949805"/>
            <a:ext cx="1002337" cy="412533"/>
          </a:xfrm>
          <a:prstGeom prst="round2SameRect">
            <a:avLst/>
          </a:prstGeom>
          <a:solidFill>
            <a:srgbClr val="FF3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B73DD35C-4614-4AD8-BE2D-787B9266A0B4}"/>
              </a:ext>
            </a:extLst>
          </p:cNvPr>
          <p:cNvSpPr/>
          <p:nvPr/>
        </p:nvSpPr>
        <p:spPr>
          <a:xfrm rot="10800000" flipV="1">
            <a:off x="3748215" y="3234129"/>
            <a:ext cx="1002337" cy="412533"/>
          </a:xfrm>
          <a:prstGeom prst="round2SameRect">
            <a:avLst/>
          </a:prstGeom>
          <a:solidFill>
            <a:srgbClr val="00C7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id="{DC25E71D-CC94-49BC-AE35-E2B7B3832F32}"/>
              </a:ext>
            </a:extLst>
          </p:cNvPr>
          <p:cNvSpPr/>
          <p:nvPr/>
        </p:nvSpPr>
        <p:spPr>
          <a:xfrm rot="10800000" flipV="1">
            <a:off x="6292610" y="3234129"/>
            <a:ext cx="1002337" cy="412533"/>
          </a:xfrm>
          <a:prstGeom prst="round2Same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id="{1F48D286-431C-4827-B5A7-452752CC885E}"/>
              </a:ext>
            </a:extLst>
          </p:cNvPr>
          <p:cNvSpPr/>
          <p:nvPr/>
        </p:nvSpPr>
        <p:spPr>
          <a:xfrm rot="10800000" flipV="1">
            <a:off x="8833277" y="3234129"/>
            <a:ext cx="1002337" cy="412533"/>
          </a:xfrm>
          <a:prstGeom prst="round2SameRect">
            <a:avLst/>
          </a:prstGeom>
          <a:solidFill>
            <a:srgbClr val="435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id="{7AA91702-36ED-4359-9AF6-A777BABC688D}"/>
              </a:ext>
            </a:extLst>
          </p:cNvPr>
          <p:cNvSpPr/>
          <p:nvPr/>
        </p:nvSpPr>
        <p:spPr>
          <a:xfrm rot="10800000" flipV="1">
            <a:off x="5016685" y="3949805"/>
            <a:ext cx="1002337" cy="412533"/>
          </a:xfrm>
          <a:prstGeom prst="round2SameRect">
            <a:avLst/>
          </a:prstGeom>
          <a:solidFill>
            <a:srgbClr val="FFB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4" name="Rectangle: Top Corners Rounded 33">
            <a:extLst>
              <a:ext uri="{FF2B5EF4-FFF2-40B4-BE49-F238E27FC236}">
                <a16:creationId xmlns:a16="http://schemas.microsoft.com/office/drawing/2014/main" id="{1574A8F6-21B3-4042-B638-032BC943171F}"/>
              </a:ext>
            </a:extLst>
          </p:cNvPr>
          <p:cNvSpPr/>
          <p:nvPr/>
        </p:nvSpPr>
        <p:spPr>
          <a:xfrm rot="10800000" flipV="1">
            <a:off x="7561080" y="3949805"/>
            <a:ext cx="1002337" cy="412533"/>
          </a:xfrm>
          <a:prstGeom prst="round2SameRect">
            <a:avLst/>
          </a:prstGeom>
          <a:solidFill>
            <a:srgbClr val="00A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sz="2000" b="1" dirty="0">
              <a:solidFill>
                <a:schemeClr val="bg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9CCE193-12FF-4ACE-8E72-AF2AECF866FB}"/>
              </a:ext>
            </a:extLst>
          </p:cNvPr>
          <p:cNvGrpSpPr/>
          <p:nvPr/>
        </p:nvGrpSpPr>
        <p:grpSpPr>
          <a:xfrm>
            <a:off x="2050816" y="4481766"/>
            <a:ext cx="1845285" cy="1114839"/>
            <a:chOff x="2513339" y="4887356"/>
            <a:chExt cx="1845285" cy="1114839"/>
          </a:xfrm>
        </p:grpSpPr>
        <p:sp>
          <p:nvSpPr>
            <p:cNvPr id="77" name="Inhaltsplatzhalter 4">
              <a:extLst>
                <a:ext uri="{FF2B5EF4-FFF2-40B4-BE49-F238E27FC236}">
                  <a16:creationId xmlns:a16="http://schemas.microsoft.com/office/drawing/2014/main" id="{879DE379-FE8C-4184-BF8C-F2023CBD177E}"/>
                </a:ext>
              </a:extLst>
            </p:cNvPr>
            <p:cNvSpPr txBox="1">
              <a:spLocks/>
            </p:cNvSpPr>
            <p:nvPr/>
          </p:nvSpPr>
          <p:spPr>
            <a:xfrm>
              <a:off x="2645067" y="4887356"/>
              <a:ext cx="1581828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>
                  <a:solidFill>
                    <a:srgbClr val="FF3654"/>
                  </a:solidFill>
                  <a:latin typeface="Roboto" pitchFamily="2" charset="0"/>
                  <a:ea typeface="Roboto" pitchFamily="2" charset="0"/>
                </a:rPr>
                <a:t>TRACKING</a:t>
              </a:r>
              <a:endParaRPr lang="en-US" sz="1100" dirty="0">
                <a:solidFill>
                  <a:srgbClr val="FF365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71A4A586-4F56-4634-9AD7-4F5FF81B942A}"/>
                </a:ext>
              </a:extLst>
            </p:cNvPr>
            <p:cNvSpPr/>
            <p:nvPr/>
          </p:nvSpPr>
          <p:spPr>
            <a:xfrm>
              <a:off x="2513339" y="5171198"/>
              <a:ext cx="184528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0" i="0" u="none" strike="noStrike" dirty="0">
                  <a:solidFill>
                    <a:schemeClr val="bg2">
                      <a:lumMod val="50000"/>
                    </a:schemeClr>
                  </a:solidFill>
                  <a:effectLst/>
                  <a:latin typeface="Arial" panose="020B0604020202020204" pitchFamily="34" charset="0"/>
                </a:rPr>
                <a:t>Difficulty in accurately tracking fuel sold and inventory levels.</a:t>
              </a:r>
              <a:endParaRPr lang="en-US" sz="12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Roboto" panose="02000000000000000000" pitchFamily="2" charset="0"/>
              </a:endParaRPr>
            </a:p>
            <a:p>
              <a:pPr algn="ctr"/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endParaRPr 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33EFAD2-362D-477B-A475-6B2EEEE50805}"/>
              </a:ext>
            </a:extLst>
          </p:cNvPr>
          <p:cNvGrpSpPr/>
          <p:nvPr/>
        </p:nvGrpSpPr>
        <p:grpSpPr>
          <a:xfrm>
            <a:off x="4574049" y="4481766"/>
            <a:ext cx="1860198" cy="1114839"/>
            <a:chOff x="2383949" y="4887356"/>
            <a:chExt cx="1860198" cy="1114839"/>
          </a:xfrm>
        </p:grpSpPr>
        <p:sp>
          <p:nvSpPr>
            <p:cNvPr id="80" name="Inhaltsplatzhalter 4">
              <a:extLst>
                <a:ext uri="{FF2B5EF4-FFF2-40B4-BE49-F238E27FC236}">
                  <a16:creationId xmlns:a16="http://schemas.microsoft.com/office/drawing/2014/main" id="{540A050C-C091-4ACC-94C0-4D79D5B1BE13}"/>
                </a:ext>
              </a:extLst>
            </p:cNvPr>
            <p:cNvSpPr txBox="1">
              <a:spLocks/>
            </p:cNvSpPr>
            <p:nvPr/>
          </p:nvSpPr>
          <p:spPr>
            <a:xfrm>
              <a:off x="2384300" y="4887356"/>
              <a:ext cx="1859847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>
                  <a:solidFill>
                    <a:srgbClr val="FFB92E"/>
                  </a:solidFill>
                  <a:latin typeface="Roboto" pitchFamily="2" charset="0"/>
                  <a:ea typeface="Roboto" pitchFamily="2" charset="0"/>
                </a:rPr>
                <a:t>TIME-CONSUMING</a:t>
              </a:r>
              <a:endParaRPr lang="en-US" sz="1100" dirty="0">
                <a:solidFill>
                  <a:srgbClr val="FFB92E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8FC7F21-0BF5-4C2F-817F-4B853891665C}"/>
                </a:ext>
              </a:extLst>
            </p:cNvPr>
            <p:cNvSpPr/>
            <p:nvPr/>
          </p:nvSpPr>
          <p:spPr>
            <a:xfrm>
              <a:off x="2383949" y="5171198"/>
              <a:ext cx="184528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0" i="0" u="none" strike="noStrike" dirty="0">
                  <a:solidFill>
                    <a:schemeClr val="bg2">
                      <a:lumMod val="50000"/>
                    </a:schemeClr>
                  </a:solidFill>
                  <a:effectLst/>
                  <a:latin typeface="Arial" panose="020B0604020202020204" pitchFamily="34" charset="0"/>
                </a:rPr>
                <a:t>The time-consuming process of recording and calculating sales data.</a:t>
              </a:r>
              <a:endParaRPr 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1665F97-BC1A-41C7-A6FF-3361E0F4B98F}"/>
              </a:ext>
            </a:extLst>
          </p:cNvPr>
          <p:cNvGrpSpPr/>
          <p:nvPr/>
        </p:nvGrpSpPr>
        <p:grpSpPr>
          <a:xfrm>
            <a:off x="6821735" y="4481766"/>
            <a:ext cx="2097590" cy="1114839"/>
            <a:chOff x="2195344" y="4887356"/>
            <a:chExt cx="2097590" cy="1114839"/>
          </a:xfrm>
        </p:grpSpPr>
        <p:sp>
          <p:nvSpPr>
            <p:cNvPr id="83" name="Inhaltsplatzhalter 4">
              <a:extLst>
                <a:ext uri="{FF2B5EF4-FFF2-40B4-BE49-F238E27FC236}">
                  <a16:creationId xmlns:a16="http://schemas.microsoft.com/office/drawing/2014/main" id="{43D6C9FD-D57A-4295-A768-83E94ADB3245}"/>
                </a:ext>
              </a:extLst>
            </p:cNvPr>
            <p:cNvSpPr txBox="1">
              <a:spLocks/>
            </p:cNvSpPr>
            <p:nvPr/>
          </p:nvSpPr>
          <p:spPr>
            <a:xfrm>
              <a:off x="2645067" y="4887356"/>
              <a:ext cx="1581828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>
                  <a:solidFill>
                    <a:srgbClr val="00A0C0"/>
                  </a:solidFill>
                  <a:latin typeface="Roboto" pitchFamily="2" charset="0"/>
                  <a:ea typeface="Roboto" pitchFamily="2" charset="0"/>
                </a:rPr>
                <a:t>MAINTAINING</a:t>
              </a:r>
              <a:endParaRPr lang="en-US" sz="1100" dirty="0">
                <a:solidFill>
                  <a:srgbClr val="00A0C0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5398589-4767-41B9-8996-A60B3B15B258}"/>
                </a:ext>
              </a:extLst>
            </p:cNvPr>
            <p:cNvSpPr/>
            <p:nvPr/>
          </p:nvSpPr>
          <p:spPr>
            <a:xfrm>
              <a:off x="2195344" y="5171198"/>
              <a:ext cx="209759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algn="ctr" rtl="0" fontAlgn="base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Difficulty in maintaining accurate financial records and reporting</a:t>
              </a:r>
              <a:endParaRPr lang="en-US" sz="1200" b="0" i="0" u="none" strike="noStrike" dirty="0">
                <a:solidFill>
                  <a:srgbClr val="D1D5DB"/>
                </a:solidFill>
                <a:effectLst/>
                <a:latin typeface="Roboto" panose="02000000000000000000" pitchFamily="2" charset="0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A164272C-08B6-4CB5-A4C8-B11388A7FBF4}"/>
              </a:ext>
            </a:extLst>
          </p:cNvPr>
          <p:cNvGrpSpPr/>
          <p:nvPr/>
        </p:nvGrpSpPr>
        <p:grpSpPr>
          <a:xfrm>
            <a:off x="8401907" y="2122647"/>
            <a:ext cx="2622651" cy="1114839"/>
            <a:chOff x="2513339" y="4887356"/>
            <a:chExt cx="2622651" cy="1114839"/>
          </a:xfrm>
        </p:grpSpPr>
        <p:sp>
          <p:nvSpPr>
            <p:cNvPr id="86" name="Inhaltsplatzhalter 4">
              <a:extLst>
                <a:ext uri="{FF2B5EF4-FFF2-40B4-BE49-F238E27FC236}">
                  <a16:creationId xmlns:a16="http://schemas.microsoft.com/office/drawing/2014/main" id="{860D3332-6436-4E8B-B1FE-CEE2FD7EE8EC}"/>
                </a:ext>
              </a:extLst>
            </p:cNvPr>
            <p:cNvSpPr txBox="1">
              <a:spLocks/>
            </p:cNvSpPr>
            <p:nvPr/>
          </p:nvSpPr>
          <p:spPr>
            <a:xfrm>
              <a:off x="2921107" y="4887356"/>
              <a:ext cx="1581828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>
                  <a:solidFill>
                    <a:srgbClr val="435161"/>
                  </a:solidFill>
                  <a:latin typeface="Roboto" pitchFamily="2" charset="0"/>
                  <a:ea typeface="Roboto" pitchFamily="2" charset="0"/>
                </a:rPr>
                <a:t>CONCLUSION</a:t>
              </a:r>
              <a:endParaRPr lang="en-US" sz="1100" dirty="0">
                <a:solidFill>
                  <a:srgbClr val="43516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C15E10D-6B20-491B-8A6A-366361700C1C}"/>
                </a:ext>
              </a:extLst>
            </p:cNvPr>
            <p:cNvSpPr/>
            <p:nvPr/>
          </p:nvSpPr>
          <p:spPr>
            <a:xfrm>
              <a:off x="2513339" y="5171198"/>
              <a:ext cx="262265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0" i="0" u="none" strike="noStrike" dirty="0">
                  <a:solidFill>
                    <a:schemeClr val="bg2">
                      <a:lumMod val="50000"/>
                    </a:schemeClr>
                  </a:solidFill>
                  <a:effectLst/>
                  <a:latin typeface="Arial" panose="020B0604020202020204" pitchFamily="34" charset="0"/>
                </a:rPr>
                <a:t>The need for a more efficient and accurate solution for managing the petrol pump is crucial for improving performance and profitability</a:t>
              </a:r>
              <a:endParaRPr 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326D272-E2B2-45C7-B99A-4DEE3EA4D15D}"/>
              </a:ext>
            </a:extLst>
          </p:cNvPr>
          <p:cNvGrpSpPr/>
          <p:nvPr/>
        </p:nvGrpSpPr>
        <p:grpSpPr>
          <a:xfrm>
            <a:off x="5362315" y="2157169"/>
            <a:ext cx="2407333" cy="1114839"/>
            <a:chOff x="2176911" y="4887356"/>
            <a:chExt cx="1845285" cy="1114839"/>
          </a:xfrm>
        </p:grpSpPr>
        <p:sp>
          <p:nvSpPr>
            <p:cNvPr id="89" name="Inhaltsplatzhalter 4">
              <a:extLst>
                <a:ext uri="{FF2B5EF4-FFF2-40B4-BE49-F238E27FC236}">
                  <a16:creationId xmlns:a16="http://schemas.microsoft.com/office/drawing/2014/main" id="{A8957BF2-E538-4C6F-AE37-109455357851}"/>
                </a:ext>
              </a:extLst>
            </p:cNvPr>
            <p:cNvSpPr txBox="1">
              <a:spLocks/>
            </p:cNvSpPr>
            <p:nvPr/>
          </p:nvSpPr>
          <p:spPr>
            <a:xfrm>
              <a:off x="2412156" y="4887356"/>
              <a:ext cx="1581828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>
                  <a:solidFill>
                    <a:srgbClr val="24B6AB"/>
                  </a:solidFill>
                  <a:latin typeface="Roboto" pitchFamily="2" charset="0"/>
                  <a:ea typeface="Roboto" pitchFamily="2" charset="0"/>
                </a:rPr>
                <a:t>INFORMATION</a:t>
              </a:r>
              <a:endParaRPr lang="en-US" sz="1100" dirty="0">
                <a:solidFill>
                  <a:srgbClr val="24B6AB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11AE210-2CBA-45C6-A763-09F0DA57550C}"/>
                </a:ext>
              </a:extLst>
            </p:cNvPr>
            <p:cNvSpPr/>
            <p:nvPr/>
          </p:nvSpPr>
          <p:spPr>
            <a:xfrm>
              <a:off x="2176911" y="5171198"/>
              <a:ext cx="184528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algn="ctr" rtl="0" fontAlgn="base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0" i="0" u="none" strike="noStrike" dirty="0">
                  <a:solidFill>
                    <a:schemeClr val="bg2">
                      <a:lumMod val="50000"/>
                    </a:schemeClr>
                  </a:solidFill>
                  <a:effectLst/>
                  <a:latin typeface="Arial" panose="020B0604020202020204" pitchFamily="34" charset="0"/>
                </a:rPr>
                <a:t>Lack of real-time information about petrol pump operations</a:t>
              </a:r>
              <a:endParaRPr lang="en-US" sz="1200" b="0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Roboto" panose="02000000000000000000" pitchFamily="2" charset="0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43C16CF-0619-4E59-AA43-CA9A058CA6F6}"/>
              </a:ext>
            </a:extLst>
          </p:cNvPr>
          <p:cNvGrpSpPr/>
          <p:nvPr/>
        </p:nvGrpSpPr>
        <p:grpSpPr>
          <a:xfrm>
            <a:off x="3335220" y="2114037"/>
            <a:ext cx="1845285" cy="1114839"/>
            <a:chOff x="2509597" y="4887356"/>
            <a:chExt cx="1845285" cy="1114839"/>
          </a:xfrm>
        </p:grpSpPr>
        <p:sp>
          <p:nvSpPr>
            <p:cNvPr id="92" name="Inhaltsplatzhalter 4">
              <a:extLst>
                <a:ext uri="{FF2B5EF4-FFF2-40B4-BE49-F238E27FC236}">
                  <a16:creationId xmlns:a16="http://schemas.microsoft.com/office/drawing/2014/main" id="{701C4CBB-8942-46F0-AC00-F2CA97AB756A}"/>
                </a:ext>
              </a:extLst>
            </p:cNvPr>
            <p:cNvSpPr txBox="1">
              <a:spLocks/>
            </p:cNvSpPr>
            <p:nvPr/>
          </p:nvSpPr>
          <p:spPr>
            <a:xfrm>
              <a:off x="2645067" y="4887356"/>
              <a:ext cx="1581828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>
                  <a:solidFill>
                    <a:srgbClr val="00C7EE"/>
                  </a:solidFill>
                  <a:latin typeface="Roboto" pitchFamily="2" charset="0"/>
                  <a:ea typeface="Roboto" pitchFamily="2" charset="0"/>
                </a:rPr>
                <a:t>MANAGING </a:t>
              </a:r>
              <a:endParaRPr lang="en-US" sz="1100" dirty="0">
                <a:solidFill>
                  <a:srgbClr val="00C7EE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605E4F7-0AF2-48B2-8C4E-A528D1C8E1F3}"/>
                </a:ext>
              </a:extLst>
            </p:cNvPr>
            <p:cNvSpPr/>
            <p:nvPr/>
          </p:nvSpPr>
          <p:spPr>
            <a:xfrm>
              <a:off x="2509597" y="5171198"/>
              <a:ext cx="184528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0" i="0" u="none" strike="noStrike" dirty="0">
                  <a:solidFill>
                    <a:schemeClr val="bg2">
                      <a:lumMod val="50000"/>
                    </a:schemeClr>
                  </a:solidFill>
                  <a:effectLst/>
                  <a:latin typeface="Arial" panose="020B0604020202020204" pitchFamily="34" charset="0"/>
                </a:rPr>
                <a:t>Difficulty in managing and monitoring employee attendance and work</a:t>
              </a: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endParaRPr lang="en-US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73EA77C-6E53-D331-807F-EAD6570712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Challenges in Managing the Petrol Pump.</a:t>
            </a: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B9E12EF-B0A5-5278-0DC6-D7245E5A5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253" y="2746140"/>
            <a:ext cx="586250" cy="5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50612E3-B3DF-B528-24BB-57878D522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375" y="4175732"/>
            <a:ext cx="632576" cy="63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F4EB08C-626E-64E7-B208-A1244489C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167" y="4253929"/>
            <a:ext cx="606137" cy="606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50506D5-224A-657A-7F1B-082D9A06A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357" y="2791999"/>
            <a:ext cx="514524" cy="51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6D7AE895-6BAD-AB5F-FA15-E480C590D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980" y="4115750"/>
            <a:ext cx="637535" cy="63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748AAAE9-1CDD-AFDF-756E-8FBB02737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405" y="2716626"/>
            <a:ext cx="546571" cy="54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512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2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27E37E-6F98-4672-8A68-A600592F3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441A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ISSUES AND LIMITATION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CC1FB26-86DC-4B2A-8F35-01C25F8D5C23}"/>
              </a:ext>
            </a:extLst>
          </p:cNvPr>
          <p:cNvGrpSpPr/>
          <p:nvPr/>
        </p:nvGrpSpPr>
        <p:grpSpPr>
          <a:xfrm>
            <a:off x="3358045" y="1444339"/>
            <a:ext cx="5630840" cy="981242"/>
            <a:chOff x="3358045" y="1867021"/>
            <a:chExt cx="5630840" cy="981242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EE933D0-0AC1-47A0-A8A5-EBBF6FF8A226}"/>
                </a:ext>
              </a:extLst>
            </p:cNvPr>
            <p:cNvSpPr/>
            <p:nvPr/>
          </p:nvSpPr>
          <p:spPr>
            <a:xfrm>
              <a:off x="4186114" y="1867021"/>
              <a:ext cx="4802771" cy="981242"/>
            </a:xfrm>
            <a:custGeom>
              <a:avLst/>
              <a:gdLst>
                <a:gd name="connsiteX0" fmla="*/ 2676165 w 2953172"/>
                <a:gd name="connsiteY0" fmla="*/ 0 h 964702"/>
                <a:gd name="connsiteX1" fmla="*/ 283308 w 2953172"/>
                <a:gd name="connsiteY1" fmla="*/ 0 h 964702"/>
                <a:gd name="connsiteX2" fmla="*/ 0 w 2953172"/>
                <a:gd name="connsiteY2" fmla="*/ 490620 h 964702"/>
                <a:gd name="connsiteX3" fmla="*/ 283308 w 2953172"/>
                <a:gd name="connsiteY3" fmla="*/ 981241 h 964702"/>
                <a:gd name="connsiteX4" fmla="*/ 2676165 w 2953172"/>
                <a:gd name="connsiteY4" fmla="*/ 981241 h 964702"/>
                <a:gd name="connsiteX5" fmla="*/ 2959472 w 2953172"/>
                <a:gd name="connsiteY5" fmla="*/ 490620 h 964702"/>
                <a:gd name="connsiteX0" fmla="*/ 2676165 w 2676165"/>
                <a:gd name="connsiteY0" fmla="*/ 0 h 981241"/>
                <a:gd name="connsiteX1" fmla="*/ 283308 w 2676165"/>
                <a:gd name="connsiteY1" fmla="*/ 0 h 981241"/>
                <a:gd name="connsiteX2" fmla="*/ 0 w 2676165"/>
                <a:gd name="connsiteY2" fmla="*/ 490620 h 981241"/>
                <a:gd name="connsiteX3" fmla="*/ 283308 w 2676165"/>
                <a:gd name="connsiteY3" fmla="*/ 981241 h 981241"/>
                <a:gd name="connsiteX4" fmla="*/ 2676165 w 2676165"/>
                <a:gd name="connsiteY4" fmla="*/ 981241 h 981241"/>
                <a:gd name="connsiteX5" fmla="*/ 2676165 w 2676165"/>
                <a:gd name="connsiteY5" fmla="*/ 0 h 98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6165" h="981241">
                  <a:moveTo>
                    <a:pt x="2676165" y="0"/>
                  </a:moveTo>
                  <a:lnTo>
                    <a:pt x="283308" y="0"/>
                  </a:lnTo>
                  <a:lnTo>
                    <a:pt x="0" y="490620"/>
                  </a:lnTo>
                  <a:lnTo>
                    <a:pt x="283308" y="981241"/>
                  </a:lnTo>
                  <a:lnTo>
                    <a:pt x="2676165" y="981241"/>
                  </a:lnTo>
                  <a:lnTo>
                    <a:pt x="2676165" y="0"/>
                  </a:lnTo>
                  <a:close/>
                </a:path>
              </a:pathLst>
            </a:custGeom>
            <a:solidFill>
              <a:srgbClr val="FF3654"/>
            </a:solidFill>
            <a:ln w="196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8E983F0-9D4E-464B-AD98-47297FDE6CA8}"/>
                </a:ext>
              </a:extLst>
            </p:cNvPr>
            <p:cNvSpPr/>
            <p:nvPr/>
          </p:nvSpPr>
          <p:spPr>
            <a:xfrm>
              <a:off x="3358045" y="2247782"/>
              <a:ext cx="1417523" cy="196878"/>
            </a:xfrm>
            <a:custGeom>
              <a:avLst/>
              <a:gdLst>
                <a:gd name="connsiteX0" fmla="*/ 1318887 w 1417522"/>
                <a:gd name="connsiteY0" fmla="*/ 209872 h 196878"/>
                <a:gd name="connsiteX1" fmla="*/ 104936 w 1417522"/>
                <a:gd name="connsiteY1" fmla="*/ 209872 h 196878"/>
                <a:gd name="connsiteX2" fmla="*/ 0 w 1417522"/>
                <a:gd name="connsiteY2" fmla="*/ 104936 h 196878"/>
                <a:gd name="connsiteX3" fmla="*/ 0 w 1417522"/>
                <a:gd name="connsiteY3" fmla="*/ 104936 h 196878"/>
                <a:gd name="connsiteX4" fmla="*/ 104936 w 1417522"/>
                <a:gd name="connsiteY4" fmla="*/ 0 h 196878"/>
                <a:gd name="connsiteX5" fmla="*/ 1319084 w 1417522"/>
                <a:gd name="connsiteY5" fmla="*/ 0 h 196878"/>
                <a:gd name="connsiteX6" fmla="*/ 1424020 w 1417522"/>
                <a:gd name="connsiteY6" fmla="*/ 104936 h 196878"/>
                <a:gd name="connsiteX7" fmla="*/ 1424020 w 1417522"/>
                <a:gd name="connsiteY7" fmla="*/ 104936 h 196878"/>
                <a:gd name="connsiteX8" fmla="*/ 1318887 w 1417522"/>
                <a:gd name="connsiteY8" fmla="*/ 209872 h 19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7522" h="196878">
                  <a:moveTo>
                    <a:pt x="1318887" y="209872"/>
                  </a:moveTo>
                  <a:lnTo>
                    <a:pt x="104936" y="209872"/>
                  </a:lnTo>
                  <a:cubicBezTo>
                    <a:pt x="47251" y="209872"/>
                    <a:pt x="0" y="162621"/>
                    <a:pt x="0" y="104936"/>
                  </a:cubicBezTo>
                  <a:lnTo>
                    <a:pt x="0" y="104936"/>
                  </a:lnTo>
                  <a:cubicBezTo>
                    <a:pt x="0" y="47251"/>
                    <a:pt x="47251" y="0"/>
                    <a:pt x="104936" y="0"/>
                  </a:cubicBezTo>
                  <a:lnTo>
                    <a:pt x="1319084" y="0"/>
                  </a:lnTo>
                  <a:cubicBezTo>
                    <a:pt x="1376769" y="0"/>
                    <a:pt x="1424020" y="47251"/>
                    <a:pt x="1424020" y="104936"/>
                  </a:cubicBezTo>
                  <a:lnTo>
                    <a:pt x="1424020" y="104936"/>
                  </a:lnTo>
                  <a:cubicBezTo>
                    <a:pt x="1424020" y="162621"/>
                    <a:pt x="1376769" y="209872"/>
                    <a:pt x="1318887" y="20987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rgbClr val="FFFFFF">
                    <a:shade val="100000"/>
                    <a:satMod val="11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968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20F718A-221B-448A-92A3-DA48F2E8229E}"/>
              </a:ext>
            </a:extLst>
          </p:cNvPr>
          <p:cNvGrpSpPr/>
          <p:nvPr/>
        </p:nvGrpSpPr>
        <p:grpSpPr>
          <a:xfrm>
            <a:off x="2705985" y="1374249"/>
            <a:ext cx="1043454" cy="1043454"/>
            <a:chOff x="2705985" y="1796931"/>
            <a:chExt cx="1043454" cy="1043454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4244637-E418-4965-A0D1-16D79DFAD067}"/>
                </a:ext>
              </a:extLst>
            </p:cNvPr>
            <p:cNvSpPr/>
            <p:nvPr/>
          </p:nvSpPr>
          <p:spPr>
            <a:xfrm>
              <a:off x="2705985" y="1796931"/>
              <a:ext cx="1043454" cy="1043454"/>
            </a:xfrm>
            <a:custGeom>
              <a:avLst/>
              <a:gdLst>
                <a:gd name="connsiteX0" fmla="*/ 1059204 w 1043454"/>
                <a:gd name="connsiteY0" fmla="*/ 529602 h 1043454"/>
                <a:gd name="connsiteX1" fmla="*/ 529602 w 1043454"/>
                <a:gd name="connsiteY1" fmla="*/ 1059204 h 1043454"/>
                <a:gd name="connsiteX2" fmla="*/ 0 w 1043454"/>
                <a:gd name="connsiteY2" fmla="*/ 529602 h 1043454"/>
                <a:gd name="connsiteX3" fmla="*/ 529602 w 1043454"/>
                <a:gd name="connsiteY3" fmla="*/ 0 h 1043454"/>
                <a:gd name="connsiteX4" fmla="*/ 1059204 w 1043454"/>
                <a:gd name="connsiteY4" fmla="*/ 529602 h 1043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3454" h="1043454">
                  <a:moveTo>
                    <a:pt x="1059204" y="529602"/>
                  </a:moveTo>
                  <a:cubicBezTo>
                    <a:pt x="1059204" y="822093"/>
                    <a:pt x="822093" y="1059204"/>
                    <a:pt x="529602" y="1059204"/>
                  </a:cubicBezTo>
                  <a:cubicBezTo>
                    <a:pt x="237111" y="1059204"/>
                    <a:pt x="0" y="822093"/>
                    <a:pt x="0" y="529602"/>
                  </a:cubicBezTo>
                  <a:cubicBezTo>
                    <a:pt x="0" y="237111"/>
                    <a:pt x="237111" y="0"/>
                    <a:pt x="529602" y="0"/>
                  </a:cubicBezTo>
                  <a:cubicBezTo>
                    <a:pt x="822093" y="0"/>
                    <a:pt x="1059204" y="237111"/>
                    <a:pt x="1059204" y="529602"/>
                  </a:cubicBezTo>
                  <a:close/>
                </a:path>
              </a:pathLst>
            </a:custGeom>
            <a:solidFill>
              <a:srgbClr val="FF3654"/>
            </a:solidFill>
            <a:ln w="19682" cap="flat">
              <a:noFill/>
              <a:prstDash val="solid"/>
              <a:miter/>
            </a:ln>
            <a:effectLst>
              <a:outerShdw blurRad="127000" dist="38100" dir="2700000" algn="tl" rotWithShape="0">
                <a:prstClr val="black">
                  <a:alpha val="29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A8E168E-051F-4858-92D5-C0FD2DD502B9}"/>
                </a:ext>
              </a:extLst>
            </p:cNvPr>
            <p:cNvSpPr/>
            <p:nvPr/>
          </p:nvSpPr>
          <p:spPr>
            <a:xfrm>
              <a:off x="2853644" y="1944590"/>
              <a:ext cx="748137" cy="748137"/>
            </a:xfrm>
            <a:custGeom>
              <a:avLst/>
              <a:gdLst>
                <a:gd name="connsiteX0" fmla="*/ 763887 w 748136"/>
                <a:gd name="connsiteY0" fmla="*/ 381944 h 748136"/>
                <a:gd name="connsiteX1" fmla="*/ 381944 w 748136"/>
                <a:gd name="connsiteY1" fmla="*/ 763887 h 748136"/>
                <a:gd name="connsiteX2" fmla="*/ 0 w 748136"/>
                <a:gd name="connsiteY2" fmla="*/ 381944 h 748136"/>
                <a:gd name="connsiteX3" fmla="*/ 381944 w 748136"/>
                <a:gd name="connsiteY3" fmla="*/ 0 h 748136"/>
                <a:gd name="connsiteX4" fmla="*/ 763887 w 748136"/>
                <a:gd name="connsiteY4" fmla="*/ 381944 h 748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136" h="748136">
                  <a:moveTo>
                    <a:pt x="763887" y="381944"/>
                  </a:moveTo>
                  <a:cubicBezTo>
                    <a:pt x="763887" y="592885"/>
                    <a:pt x="592885" y="763887"/>
                    <a:pt x="381944" y="763887"/>
                  </a:cubicBezTo>
                  <a:cubicBezTo>
                    <a:pt x="171002" y="763887"/>
                    <a:pt x="0" y="592885"/>
                    <a:pt x="0" y="381944"/>
                  </a:cubicBezTo>
                  <a:cubicBezTo>
                    <a:pt x="0" y="171002"/>
                    <a:pt x="171002" y="0"/>
                    <a:pt x="381944" y="0"/>
                  </a:cubicBezTo>
                  <a:cubicBezTo>
                    <a:pt x="592885" y="0"/>
                    <a:pt x="763887" y="171002"/>
                    <a:pt x="763887" y="381944"/>
                  </a:cubicBezTo>
                  <a:close/>
                </a:path>
              </a:pathLst>
            </a:custGeom>
            <a:solidFill>
              <a:srgbClr val="D1D1D1"/>
            </a:solidFill>
            <a:ln w="196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6B619D2-E3B4-4711-BD16-B0B09F84D260}"/>
                </a:ext>
              </a:extLst>
            </p:cNvPr>
            <p:cNvSpPr/>
            <p:nvPr/>
          </p:nvSpPr>
          <p:spPr>
            <a:xfrm>
              <a:off x="2880616" y="1971562"/>
              <a:ext cx="708761" cy="708761"/>
            </a:xfrm>
            <a:custGeom>
              <a:avLst/>
              <a:gdLst>
                <a:gd name="connsiteX0" fmla="*/ 709943 w 708761"/>
                <a:gd name="connsiteY0" fmla="*/ 354971 h 708761"/>
                <a:gd name="connsiteX1" fmla="*/ 354971 w 708761"/>
                <a:gd name="connsiteY1" fmla="*/ 709943 h 708761"/>
                <a:gd name="connsiteX2" fmla="*/ 0 w 708761"/>
                <a:gd name="connsiteY2" fmla="*/ 354971 h 708761"/>
                <a:gd name="connsiteX3" fmla="*/ 354971 w 708761"/>
                <a:gd name="connsiteY3" fmla="*/ 0 h 708761"/>
                <a:gd name="connsiteX4" fmla="*/ 709943 w 708761"/>
                <a:gd name="connsiteY4" fmla="*/ 354971 h 70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761" h="708761">
                  <a:moveTo>
                    <a:pt x="709943" y="354971"/>
                  </a:moveTo>
                  <a:cubicBezTo>
                    <a:pt x="709943" y="551016"/>
                    <a:pt x="551017" y="709943"/>
                    <a:pt x="354971" y="709943"/>
                  </a:cubicBezTo>
                  <a:cubicBezTo>
                    <a:pt x="158926" y="709943"/>
                    <a:pt x="0" y="551016"/>
                    <a:pt x="0" y="354971"/>
                  </a:cubicBezTo>
                  <a:cubicBezTo>
                    <a:pt x="0" y="158926"/>
                    <a:pt x="158926" y="0"/>
                    <a:pt x="354971" y="0"/>
                  </a:cubicBezTo>
                  <a:cubicBezTo>
                    <a:pt x="551017" y="0"/>
                    <a:pt x="709943" y="158926"/>
                    <a:pt x="709943" y="35497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rgbClr val="FFFFFF">
                    <a:shade val="100000"/>
                    <a:satMod val="11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96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1C776DA-DE0F-4ECC-A3FB-42F1FAA0B838}"/>
              </a:ext>
            </a:extLst>
          </p:cNvPr>
          <p:cNvGrpSpPr/>
          <p:nvPr/>
        </p:nvGrpSpPr>
        <p:grpSpPr>
          <a:xfrm>
            <a:off x="3358045" y="2568316"/>
            <a:ext cx="5630840" cy="981242"/>
            <a:chOff x="3358045" y="2990998"/>
            <a:chExt cx="5630840" cy="981242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D7322C4-3597-4FB8-95D3-1DEEB35C715D}"/>
                </a:ext>
              </a:extLst>
            </p:cNvPr>
            <p:cNvSpPr/>
            <p:nvPr/>
          </p:nvSpPr>
          <p:spPr>
            <a:xfrm>
              <a:off x="4186114" y="2990998"/>
              <a:ext cx="4802771" cy="981242"/>
            </a:xfrm>
            <a:custGeom>
              <a:avLst/>
              <a:gdLst>
                <a:gd name="connsiteX0" fmla="*/ 2676165 w 2953172"/>
                <a:gd name="connsiteY0" fmla="*/ 0 h 964702"/>
                <a:gd name="connsiteX1" fmla="*/ 283308 w 2953172"/>
                <a:gd name="connsiteY1" fmla="*/ 0 h 964702"/>
                <a:gd name="connsiteX2" fmla="*/ 0 w 2953172"/>
                <a:gd name="connsiteY2" fmla="*/ 490620 h 964702"/>
                <a:gd name="connsiteX3" fmla="*/ 283308 w 2953172"/>
                <a:gd name="connsiteY3" fmla="*/ 981241 h 964702"/>
                <a:gd name="connsiteX4" fmla="*/ 2676165 w 2953172"/>
                <a:gd name="connsiteY4" fmla="*/ 981241 h 964702"/>
                <a:gd name="connsiteX5" fmla="*/ 2959472 w 2953172"/>
                <a:gd name="connsiteY5" fmla="*/ 490620 h 964702"/>
                <a:gd name="connsiteX0" fmla="*/ 2676165 w 2676165"/>
                <a:gd name="connsiteY0" fmla="*/ 0 h 981241"/>
                <a:gd name="connsiteX1" fmla="*/ 283308 w 2676165"/>
                <a:gd name="connsiteY1" fmla="*/ 0 h 981241"/>
                <a:gd name="connsiteX2" fmla="*/ 0 w 2676165"/>
                <a:gd name="connsiteY2" fmla="*/ 490620 h 981241"/>
                <a:gd name="connsiteX3" fmla="*/ 283308 w 2676165"/>
                <a:gd name="connsiteY3" fmla="*/ 981241 h 981241"/>
                <a:gd name="connsiteX4" fmla="*/ 2676165 w 2676165"/>
                <a:gd name="connsiteY4" fmla="*/ 981241 h 981241"/>
                <a:gd name="connsiteX5" fmla="*/ 2676165 w 2676165"/>
                <a:gd name="connsiteY5" fmla="*/ 0 h 98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6165" h="981241">
                  <a:moveTo>
                    <a:pt x="2676165" y="0"/>
                  </a:moveTo>
                  <a:lnTo>
                    <a:pt x="283308" y="0"/>
                  </a:lnTo>
                  <a:lnTo>
                    <a:pt x="0" y="490620"/>
                  </a:lnTo>
                  <a:lnTo>
                    <a:pt x="283308" y="981241"/>
                  </a:lnTo>
                  <a:lnTo>
                    <a:pt x="2676165" y="981241"/>
                  </a:lnTo>
                  <a:lnTo>
                    <a:pt x="2676165" y="0"/>
                  </a:lnTo>
                  <a:close/>
                </a:path>
              </a:pathLst>
            </a:custGeom>
            <a:solidFill>
              <a:srgbClr val="00C3E6"/>
            </a:solidFill>
            <a:ln w="196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81D6C79-0DA9-409B-A06C-FEE784E5AC0D}"/>
                </a:ext>
              </a:extLst>
            </p:cNvPr>
            <p:cNvSpPr/>
            <p:nvPr/>
          </p:nvSpPr>
          <p:spPr>
            <a:xfrm>
              <a:off x="3358045" y="3371759"/>
              <a:ext cx="1417523" cy="196878"/>
            </a:xfrm>
            <a:custGeom>
              <a:avLst/>
              <a:gdLst>
                <a:gd name="connsiteX0" fmla="*/ 1318887 w 1417522"/>
                <a:gd name="connsiteY0" fmla="*/ 209872 h 196878"/>
                <a:gd name="connsiteX1" fmla="*/ 104936 w 1417522"/>
                <a:gd name="connsiteY1" fmla="*/ 209872 h 196878"/>
                <a:gd name="connsiteX2" fmla="*/ 0 w 1417522"/>
                <a:gd name="connsiteY2" fmla="*/ 104936 h 196878"/>
                <a:gd name="connsiteX3" fmla="*/ 0 w 1417522"/>
                <a:gd name="connsiteY3" fmla="*/ 104936 h 196878"/>
                <a:gd name="connsiteX4" fmla="*/ 104936 w 1417522"/>
                <a:gd name="connsiteY4" fmla="*/ 0 h 196878"/>
                <a:gd name="connsiteX5" fmla="*/ 1319084 w 1417522"/>
                <a:gd name="connsiteY5" fmla="*/ 0 h 196878"/>
                <a:gd name="connsiteX6" fmla="*/ 1424020 w 1417522"/>
                <a:gd name="connsiteY6" fmla="*/ 104936 h 196878"/>
                <a:gd name="connsiteX7" fmla="*/ 1424020 w 1417522"/>
                <a:gd name="connsiteY7" fmla="*/ 104936 h 196878"/>
                <a:gd name="connsiteX8" fmla="*/ 1318887 w 1417522"/>
                <a:gd name="connsiteY8" fmla="*/ 209872 h 19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7522" h="196878">
                  <a:moveTo>
                    <a:pt x="1318887" y="209872"/>
                  </a:moveTo>
                  <a:lnTo>
                    <a:pt x="104936" y="209872"/>
                  </a:lnTo>
                  <a:cubicBezTo>
                    <a:pt x="47251" y="209872"/>
                    <a:pt x="0" y="162621"/>
                    <a:pt x="0" y="104936"/>
                  </a:cubicBezTo>
                  <a:lnTo>
                    <a:pt x="0" y="104936"/>
                  </a:lnTo>
                  <a:cubicBezTo>
                    <a:pt x="0" y="47251"/>
                    <a:pt x="47251" y="0"/>
                    <a:pt x="104936" y="0"/>
                  </a:cubicBezTo>
                  <a:lnTo>
                    <a:pt x="1319084" y="0"/>
                  </a:lnTo>
                  <a:cubicBezTo>
                    <a:pt x="1376769" y="0"/>
                    <a:pt x="1424020" y="47251"/>
                    <a:pt x="1424020" y="104936"/>
                  </a:cubicBezTo>
                  <a:lnTo>
                    <a:pt x="1424020" y="104936"/>
                  </a:lnTo>
                  <a:cubicBezTo>
                    <a:pt x="1424020" y="162621"/>
                    <a:pt x="1376769" y="209872"/>
                    <a:pt x="1318887" y="20987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rgbClr val="FFFFFF">
                    <a:shade val="100000"/>
                    <a:satMod val="11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968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CFF1FDD-1314-4201-A046-E6ABB897C547}"/>
              </a:ext>
            </a:extLst>
          </p:cNvPr>
          <p:cNvGrpSpPr/>
          <p:nvPr/>
        </p:nvGrpSpPr>
        <p:grpSpPr>
          <a:xfrm>
            <a:off x="2705985" y="2498226"/>
            <a:ext cx="1043454" cy="1043454"/>
            <a:chOff x="2705985" y="2920908"/>
            <a:chExt cx="1043454" cy="1043454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F8DFB71-EB26-49BD-BCED-0D9270F39248}"/>
                </a:ext>
              </a:extLst>
            </p:cNvPr>
            <p:cNvSpPr/>
            <p:nvPr/>
          </p:nvSpPr>
          <p:spPr>
            <a:xfrm>
              <a:off x="2705985" y="2920908"/>
              <a:ext cx="1043454" cy="1043454"/>
            </a:xfrm>
            <a:custGeom>
              <a:avLst/>
              <a:gdLst>
                <a:gd name="connsiteX0" fmla="*/ 1059204 w 1043454"/>
                <a:gd name="connsiteY0" fmla="*/ 529602 h 1043454"/>
                <a:gd name="connsiteX1" fmla="*/ 529602 w 1043454"/>
                <a:gd name="connsiteY1" fmla="*/ 1059204 h 1043454"/>
                <a:gd name="connsiteX2" fmla="*/ 0 w 1043454"/>
                <a:gd name="connsiteY2" fmla="*/ 529602 h 1043454"/>
                <a:gd name="connsiteX3" fmla="*/ 529602 w 1043454"/>
                <a:gd name="connsiteY3" fmla="*/ 0 h 1043454"/>
                <a:gd name="connsiteX4" fmla="*/ 1059204 w 1043454"/>
                <a:gd name="connsiteY4" fmla="*/ 529602 h 1043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3454" h="1043454">
                  <a:moveTo>
                    <a:pt x="1059204" y="529602"/>
                  </a:moveTo>
                  <a:cubicBezTo>
                    <a:pt x="1059204" y="822093"/>
                    <a:pt x="822093" y="1059204"/>
                    <a:pt x="529602" y="1059204"/>
                  </a:cubicBezTo>
                  <a:cubicBezTo>
                    <a:pt x="237111" y="1059204"/>
                    <a:pt x="0" y="822093"/>
                    <a:pt x="0" y="529602"/>
                  </a:cubicBezTo>
                  <a:cubicBezTo>
                    <a:pt x="0" y="237111"/>
                    <a:pt x="237111" y="0"/>
                    <a:pt x="529602" y="0"/>
                  </a:cubicBezTo>
                  <a:cubicBezTo>
                    <a:pt x="822093" y="0"/>
                    <a:pt x="1059204" y="237111"/>
                    <a:pt x="1059204" y="529602"/>
                  </a:cubicBezTo>
                  <a:close/>
                </a:path>
              </a:pathLst>
            </a:custGeom>
            <a:solidFill>
              <a:srgbClr val="00C3E6"/>
            </a:solidFill>
            <a:ln w="19682" cap="flat">
              <a:noFill/>
              <a:prstDash val="solid"/>
              <a:miter/>
            </a:ln>
            <a:effectLst>
              <a:outerShdw blurRad="127000" dist="38100" dir="2700000" algn="tl" rotWithShape="0">
                <a:prstClr val="black">
                  <a:alpha val="2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3259B49-C923-4691-9806-A3D577DFEBE8}"/>
                </a:ext>
              </a:extLst>
            </p:cNvPr>
            <p:cNvSpPr/>
            <p:nvPr/>
          </p:nvSpPr>
          <p:spPr>
            <a:xfrm>
              <a:off x="2853644" y="3068567"/>
              <a:ext cx="748137" cy="748137"/>
            </a:xfrm>
            <a:custGeom>
              <a:avLst/>
              <a:gdLst>
                <a:gd name="connsiteX0" fmla="*/ 763887 w 748136"/>
                <a:gd name="connsiteY0" fmla="*/ 381944 h 748136"/>
                <a:gd name="connsiteX1" fmla="*/ 381944 w 748136"/>
                <a:gd name="connsiteY1" fmla="*/ 763887 h 748136"/>
                <a:gd name="connsiteX2" fmla="*/ 0 w 748136"/>
                <a:gd name="connsiteY2" fmla="*/ 381944 h 748136"/>
                <a:gd name="connsiteX3" fmla="*/ 381944 w 748136"/>
                <a:gd name="connsiteY3" fmla="*/ 0 h 748136"/>
                <a:gd name="connsiteX4" fmla="*/ 763887 w 748136"/>
                <a:gd name="connsiteY4" fmla="*/ 381944 h 748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136" h="748136">
                  <a:moveTo>
                    <a:pt x="763887" y="381944"/>
                  </a:moveTo>
                  <a:cubicBezTo>
                    <a:pt x="763887" y="592885"/>
                    <a:pt x="592885" y="763887"/>
                    <a:pt x="381944" y="763887"/>
                  </a:cubicBezTo>
                  <a:cubicBezTo>
                    <a:pt x="171002" y="763887"/>
                    <a:pt x="0" y="592885"/>
                    <a:pt x="0" y="381944"/>
                  </a:cubicBezTo>
                  <a:cubicBezTo>
                    <a:pt x="0" y="171002"/>
                    <a:pt x="171002" y="0"/>
                    <a:pt x="381944" y="0"/>
                  </a:cubicBezTo>
                  <a:cubicBezTo>
                    <a:pt x="592885" y="0"/>
                    <a:pt x="763887" y="171002"/>
                    <a:pt x="763887" y="381944"/>
                  </a:cubicBezTo>
                  <a:close/>
                </a:path>
              </a:pathLst>
            </a:custGeom>
            <a:solidFill>
              <a:srgbClr val="D1D1D1"/>
            </a:solidFill>
            <a:ln w="196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79A28DA-9107-4692-A6F7-BE4B62514E00}"/>
                </a:ext>
              </a:extLst>
            </p:cNvPr>
            <p:cNvSpPr/>
            <p:nvPr/>
          </p:nvSpPr>
          <p:spPr>
            <a:xfrm>
              <a:off x="2880616" y="3095539"/>
              <a:ext cx="708761" cy="708761"/>
            </a:xfrm>
            <a:custGeom>
              <a:avLst/>
              <a:gdLst>
                <a:gd name="connsiteX0" fmla="*/ 709943 w 708761"/>
                <a:gd name="connsiteY0" fmla="*/ 354971 h 708761"/>
                <a:gd name="connsiteX1" fmla="*/ 354971 w 708761"/>
                <a:gd name="connsiteY1" fmla="*/ 709942 h 708761"/>
                <a:gd name="connsiteX2" fmla="*/ 0 w 708761"/>
                <a:gd name="connsiteY2" fmla="*/ 354971 h 708761"/>
                <a:gd name="connsiteX3" fmla="*/ 354971 w 708761"/>
                <a:gd name="connsiteY3" fmla="*/ 0 h 708761"/>
                <a:gd name="connsiteX4" fmla="*/ 709943 w 708761"/>
                <a:gd name="connsiteY4" fmla="*/ 354971 h 70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761" h="708761">
                  <a:moveTo>
                    <a:pt x="709943" y="354971"/>
                  </a:moveTo>
                  <a:cubicBezTo>
                    <a:pt x="709943" y="551016"/>
                    <a:pt x="551017" y="709942"/>
                    <a:pt x="354971" y="709942"/>
                  </a:cubicBezTo>
                  <a:cubicBezTo>
                    <a:pt x="158926" y="709942"/>
                    <a:pt x="0" y="551016"/>
                    <a:pt x="0" y="354971"/>
                  </a:cubicBezTo>
                  <a:cubicBezTo>
                    <a:pt x="0" y="158926"/>
                    <a:pt x="158926" y="0"/>
                    <a:pt x="354971" y="0"/>
                  </a:cubicBezTo>
                  <a:cubicBezTo>
                    <a:pt x="551017" y="0"/>
                    <a:pt x="709943" y="158926"/>
                    <a:pt x="709943" y="35497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rgbClr val="FFFFFF">
                    <a:shade val="100000"/>
                    <a:satMod val="11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968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E0B107-57BD-4EE9-8346-18218CF76C03}"/>
              </a:ext>
            </a:extLst>
          </p:cNvPr>
          <p:cNvGrpSpPr/>
          <p:nvPr/>
        </p:nvGrpSpPr>
        <p:grpSpPr>
          <a:xfrm>
            <a:off x="3358045" y="3692293"/>
            <a:ext cx="5630840" cy="981242"/>
            <a:chOff x="3358045" y="4114975"/>
            <a:chExt cx="5630840" cy="981242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CD969A0-4F83-4224-8862-1A6A27FADFB2}"/>
                </a:ext>
              </a:extLst>
            </p:cNvPr>
            <p:cNvSpPr/>
            <p:nvPr/>
          </p:nvSpPr>
          <p:spPr>
            <a:xfrm>
              <a:off x="4186114" y="4114975"/>
              <a:ext cx="4802771" cy="981242"/>
            </a:xfrm>
            <a:custGeom>
              <a:avLst/>
              <a:gdLst>
                <a:gd name="connsiteX0" fmla="*/ 2676165 w 2953172"/>
                <a:gd name="connsiteY0" fmla="*/ 0 h 964702"/>
                <a:gd name="connsiteX1" fmla="*/ 283308 w 2953172"/>
                <a:gd name="connsiteY1" fmla="*/ 0 h 964702"/>
                <a:gd name="connsiteX2" fmla="*/ 0 w 2953172"/>
                <a:gd name="connsiteY2" fmla="*/ 490620 h 964702"/>
                <a:gd name="connsiteX3" fmla="*/ 283308 w 2953172"/>
                <a:gd name="connsiteY3" fmla="*/ 981241 h 964702"/>
                <a:gd name="connsiteX4" fmla="*/ 2676165 w 2953172"/>
                <a:gd name="connsiteY4" fmla="*/ 981241 h 964702"/>
                <a:gd name="connsiteX5" fmla="*/ 2959472 w 2953172"/>
                <a:gd name="connsiteY5" fmla="*/ 490620 h 964702"/>
                <a:gd name="connsiteX0" fmla="*/ 2676165 w 2676165"/>
                <a:gd name="connsiteY0" fmla="*/ 0 h 981241"/>
                <a:gd name="connsiteX1" fmla="*/ 283308 w 2676165"/>
                <a:gd name="connsiteY1" fmla="*/ 0 h 981241"/>
                <a:gd name="connsiteX2" fmla="*/ 0 w 2676165"/>
                <a:gd name="connsiteY2" fmla="*/ 490620 h 981241"/>
                <a:gd name="connsiteX3" fmla="*/ 283308 w 2676165"/>
                <a:gd name="connsiteY3" fmla="*/ 981241 h 981241"/>
                <a:gd name="connsiteX4" fmla="*/ 2676165 w 2676165"/>
                <a:gd name="connsiteY4" fmla="*/ 981241 h 981241"/>
                <a:gd name="connsiteX5" fmla="*/ 2676165 w 2676165"/>
                <a:gd name="connsiteY5" fmla="*/ 0 h 98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6165" h="981241">
                  <a:moveTo>
                    <a:pt x="2676165" y="0"/>
                  </a:moveTo>
                  <a:lnTo>
                    <a:pt x="283308" y="0"/>
                  </a:lnTo>
                  <a:lnTo>
                    <a:pt x="0" y="490620"/>
                  </a:lnTo>
                  <a:lnTo>
                    <a:pt x="283308" y="981241"/>
                  </a:lnTo>
                  <a:lnTo>
                    <a:pt x="2676165" y="981241"/>
                  </a:lnTo>
                  <a:lnTo>
                    <a:pt x="2676165" y="0"/>
                  </a:lnTo>
                  <a:close/>
                </a:path>
              </a:pathLst>
            </a:custGeom>
            <a:solidFill>
              <a:srgbClr val="FF9D00"/>
            </a:solidFill>
            <a:ln w="196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DB27285-63EE-49C3-BB64-5854AF240D1E}"/>
                </a:ext>
              </a:extLst>
            </p:cNvPr>
            <p:cNvSpPr/>
            <p:nvPr/>
          </p:nvSpPr>
          <p:spPr>
            <a:xfrm>
              <a:off x="3358045" y="4495736"/>
              <a:ext cx="1417523" cy="196878"/>
            </a:xfrm>
            <a:custGeom>
              <a:avLst/>
              <a:gdLst>
                <a:gd name="connsiteX0" fmla="*/ 1318887 w 1417522"/>
                <a:gd name="connsiteY0" fmla="*/ 209872 h 196878"/>
                <a:gd name="connsiteX1" fmla="*/ 104936 w 1417522"/>
                <a:gd name="connsiteY1" fmla="*/ 209872 h 196878"/>
                <a:gd name="connsiteX2" fmla="*/ 0 w 1417522"/>
                <a:gd name="connsiteY2" fmla="*/ 104936 h 196878"/>
                <a:gd name="connsiteX3" fmla="*/ 0 w 1417522"/>
                <a:gd name="connsiteY3" fmla="*/ 104936 h 196878"/>
                <a:gd name="connsiteX4" fmla="*/ 104936 w 1417522"/>
                <a:gd name="connsiteY4" fmla="*/ 0 h 196878"/>
                <a:gd name="connsiteX5" fmla="*/ 1319084 w 1417522"/>
                <a:gd name="connsiteY5" fmla="*/ 0 h 196878"/>
                <a:gd name="connsiteX6" fmla="*/ 1424020 w 1417522"/>
                <a:gd name="connsiteY6" fmla="*/ 104936 h 196878"/>
                <a:gd name="connsiteX7" fmla="*/ 1424020 w 1417522"/>
                <a:gd name="connsiteY7" fmla="*/ 104936 h 196878"/>
                <a:gd name="connsiteX8" fmla="*/ 1318887 w 1417522"/>
                <a:gd name="connsiteY8" fmla="*/ 209872 h 19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7522" h="196878">
                  <a:moveTo>
                    <a:pt x="1318887" y="209872"/>
                  </a:moveTo>
                  <a:lnTo>
                    <a:pt x="104936" y="209872"/>
                  </a:lnTo>
                  <a:cubicBezTo>
                    <a:pt x="47251" y="209872"/>
                    <a:pt x="0" y="162621"/>
                    <a:pt x="0" y="104936"/>
                  </a:cubicBezTo>
                  <a:lnTo>
                    <a:pt x="0" y="104936"/>
                  </a:lnTo>
                  <a:cubicBezTo>
                    <a:pt x="0" y="47251"/>
                    <a:pt x="47251" y="0"/>
                    <a:pt x="104936" y="0"/>
                  </a:cubicBezTo>
                  <a:lnTo>
                    <a:pt x="1319084" y="0"/>
                  </a:lnTo>
                  <a:cubicBezTo>
                    <a:pt x="1376769" y="0"/>
                    <a:pt x="1424020" y="47251"/>
                    <a:pt x="1424020" y="104936"/>
                  </a:cubicBezTo>
                  <a:lnTo>
                    <a:pt x="1424020" y="104936"/>
                  </a:lnTo>
                  <a:cubicBezTo>
                    <a:pt x="1424020" y="162621"/>
                    <a:pt x="1376769" y="209872"/>
                    <a:pt x="1318887" y="20987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rgbClr val="FFFFFF">
                    <a:shade val="100000"/>
                    <a:satMod val="11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968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27B2B78-E668-47B7-8C21-436DA3B5B368}"/>
              </a:ext>
            </a:extLst>
          </p:cNvPr>
          <p:cNvGrpSpPr/>
          <p:nvPr/>
        </p:nvGrpSpPr>
        <p:grpSpPr>
          <a:xfrm>
            <a:off x="2705985" y="3622203"/>
            <a:ext cx="1043454" cy="1043454"/>
            <a:chOff x="2705985" y="4044885"/>
            <a:chExt cx="1043454" cy="1043454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03ADE99-9CFF-481A-A2EC-A827005DFA2A}"/>
                </a:ext>
              </a:extLst>
            </p:cNvPr>
            <p:cNvSpPr/>
            <p:nvPr/>
          </p:nvSpPr>
          <p:spPr>
            <a:xfrm>
              <a:off x="2705985" y="4044885"/>
              <a:ext cx="1043454" cy="1043454"/>
            </a:xfrm>
            <a:custGeom>
              <a:avLst/>
              <a:gdLst>
                <a:gd name="connsiteX0" fmla="*/ 1059204 w 1043454"/>
                <a:gd name="connsiteY0" fmla="*/ 529602 h 1043454"/>
                <a:gd name="connsiteX1" fmla="*/ 529602 w 1043454"/>
                <a:gd name="connsiteY1" fmla="*/ 1059204 h 1043454"/>
                <a:gd name="connsiteX2" fmla="*/ 0 w 1043454"/>
                <a:gd name="connsiteY2" fmla="*/ 529602 h 1043454"/>
                <a:gd name="connsiteX3" fmla="*/ 529602 w 1043454"/>
                <a:gd name="connsiteY3" fmla="*/ 0 h 1043454"/>
                <a:gd name="connsiteX4" fmla="*/ 1059204 w 1043454"/>
                <a:gd name="connsiteY4" fmla="*/ 529602 h 1043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3454" h="1043454">
                  <a:moveTo>
                    <a:pt x="1059204" y="529602"/>
                  </a:moveTo>
                  <a:cubicBezTo>
                    <a:pt x="1059204" y="822093"/>
                    <a:pt x="822093" y="1059204"/>
                    <a:pt x="529602" y="1059204"/>
                  </a:cubicBezTo>
                  <a:cubicBezTo>
                    <a:pt x="237111" y="1059204"/>
                    <a:pt x="0" y="822093"/>
                    <a:pt x="0" y="529602"/>
                  </a:cubicBezTo>
                  <a:cubicBezTo>
                    <a:pt x="0" y="237111"/>
                    <a:pt x="237111" y="0"/>
                    <a:pt x="529602" y="0"/>
                  </a:cubicBezTo>
                  <a:cubicBezTo>
                    <a:pt x="822093" y="0"/>
                    <a:pt x="1059204" y="237111"/>
                    <a:pt x="1059204" y="529602"/>
                  </a:cubicBezTo>
                  <a:close/>
                </a:path>
              </a:pathLst>
            </a:custGeom>
            <a:solidFill>
              <a:srgbClr val="FF9D00"/>
            </a:solidFill>
            <a:ln w="19682" cap="flat">
              <a:noFill/>
              <a:prstDash val="solid"/>
              <a:miter/>
            </a:ln>
            <a:effectLst>
              <a:outerShdw blurRad="127000" dist="38100" dir="2700000" algn="tl" rotWithShape="0">
                <a:prstClr val="black">
                  <a:alpha val="2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0CF2B11-1EBD-486D-BE9B-336F6C4FE232}"/>
                </a:ext>
              </a:extLst>
            </p:cNvPr>
            <p:cNvSpPr/>
            <p:nvPr/>
          </p:nvSpPr>
          <p:spPr>
            <a:xfrm>
              <a:off x="2853644" y="4192544"/>
              <a:ext cx="748137" cy="748137"/>
            </a:xfrm>
            <a:custGeom>
              <a:avLst/>
              <a:gdLst>
                <a:gd name="connsiteX0" fmla="*/ 763887 w 748136"/>
                <a:gd name="connsiteY0" fmla="*/ 381944 h 748136"/>
                <a:gd name="connsiteX1" fmla="*/ 381944 w 748136"/>
                <a:gd name="connsiteY1" fmla="*/ 763887 h 748136"/>
                <a:gd name="connsiteX2" fmla="*/ 0 w 748136"/>
                <a:gd name="connsiteY2" fmla="*/ 381944 h 748136"/>
                <a:gd name="connsiteX3" fmla="*/ 381944 w 748136"/>
                <a:gd name="connsiteY3" fmla="*/ 0 h 748136"/>
                <a:gd name="connsiteX4" fmla="*/ 763887 w 748136"/>
                <a:gd name="connsiteY4" fmla="*/ 381944 h 748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136" h="748136">
                  <a:moveTo>
                    <a:pt x="763887" y="381944"/>
                  </a:moveTo>
                  <a:cubicBezTo>
                    <a:pt x="763887" y="592885"/>
                    <a:pt x="592885" y="763887"/>
                    <a:pt x="381944" y="763887"/>
                  </a:cubicBezTo>
                  <a:cubicBezTo>
                    <a:pt x="171002" y="763887"/>
                    <a:pt x="0" y="592885"/>
                    <a:pt x="0" y="381944"/>
                  </a:cubicBezTo>
                  <a:cubicBezTo>
                    <a:pt x="0" y="171002"/>
                    <a:pt x="171002" y="0"/>
                    <a:pt x="381944" y="0"/>
                  </a:cubicBezTo>
                  <a:cubicBezTo>
                    <a:pt x="592885" y="0"/>
                    <a:pt x="763887" y="171002"/>
                    <a:pt x="763887" y="381944"/>
                  </a:cubicBezTo>
                  <a:close/>
                </a:path>
              </a:pathLst>
            </a:custGeom>
            <a:solidFill>
              <a:srgbClr val="D1D1D1"/>
            </a:solidFill>
            <a:ln w="196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13F8D27-0287-419D-836A-C36F9C64E2DC}"/>
                </a:ext>
              </a:extLst>
            </p:cNvPr>
            <p:cNvSpPr/>
            <p:nvPr/>
          </p:nvSpPr>
          <p:spPr>
            <a:xfrm>
              <a:off x="2889496" y="4231129"/>
              <a:ext cx="708761" cy="708761"/>
            </a:xfrm>
            <a:custGeom>
              <a:avLst/>
              <a:gdLst>
                <a:gd name="connsiteX0" fmla="*/ 709943 w 708761"/>
                <a:gd name="connsiteY0" fmla="*/ 354971 h 708761"/>
                <a:gd name="connsiteX1" fmla="*/ 354971 w 708761"/>
                <a:gd name="connsiteY1" fmla="*/ 709943 h 708761"/>
                <a:gd name="connsiteX2" fmla="*/ 0 w 708761"/>
                <a:gd name="connsiteY2" fmla="*/ 354971 h 708761"/>
                <a:gd name="connsiteX3" fmla="*/ 354971 w 708761"/>
                <a:gd name="connsiteY3" fmla="*/ 0 h 708761"/>
                <a:gd name="connsiteX4" fmla="*/ 709943 w 708761"/>
                <a:gd name="connsiteY4" fmla="*/ 354971 h 70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761" h="708761">
                  <a:moveTo>
                    <a:pt x="709943" y="354971"/>
                  </a:moveTo>
                  <a:cubicBezTo>
                    <a:pt x="709943" y="551016"/>
                    <a:pt x="551017" y="709943"/>
                    <a:pt x="354971" y="709943"/>
                  </a:cubicBezTo>
                  <a:cubicBezTo>
                    <a:pt x="158926" y="709943"/>
                    <a:pt x="0" y="551016"/>
                    <a:pt x="0" y="354971"/>
                  </a:cubicBezTo>
                  <a:cubicBezTo>
                    <a:pt x="0" y="158926"/>
                    <a:pt x="158926" y="0"/>
                    <a:pt x="354971" y="0"/>
                  </a:cubicBezTo>
                  <a:cubicBezTo>
                    <a:pt x="551017" y="0"/>
                    <a:pt x="709943" y="158926"/>
                    <a:pt x="709943" y="35497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rgbClr val="FFFFFF">
                    <a:shade val="100000"/>
                    <a:satMod val="11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968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C869E12-40AC-4EB2-8B8C-49F287D6BEA4}"/>
              </a:ext>
            </a:extLst>
          </p:cNvPr>
          <p:cNvGrpSpPr/>
          <p:nvPr/>
        </p:nvGrpSpPr>
        <p:grpSpPr>
          <a:xfrm>
            <a:off x="3358045" y="4816270"/>
            <a:ext cx="5630840" cy="981242"/>
            <a:chOff x="3358045" y="5238952"/>
            <a:chExt cx="5630840" cy="981242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4A76550-51F8-439E-B93C-E8FD56C9D6C6}"/>
                </a:ext>
              </a:extLst>
            </p:cNvPr>
            <p:cNvSpPr/>
            <p:nvPr/>
          </p:nvSpPr>
          <p:spPr>
            <a:xfrm>
              <a:off x="4186114" y="5238952"/>
              <a:ext cx="4802771" cy="981242"/>
            </a:xfrm>
            <a:custGeom>
              <a:avLst/>
              <a:gdLst>
                <a:gd name="connsiteX0" fmla="*/ 2676165 w 2953172"/>
                <a:gd name="connsiteY0" fmla="*/ 0 h 964702"/>
                <a:gd name="connsiteX1" fmla="*/ 283308 w 2953172"/>
                <a:gd name="connsiteY1" fmla="*/ 0 h 964702"/>
                <a:gd name="connsiteX2" fmla="*/ 0 w 2953172"/>
                <a:gd name="connsiteY2" fmla="*/ 490620 h 964702"/>
                <a:gd name="connsiteX3" fmla="*/ 283308 w 2953172"/>
                <a:gd name="connsiteY3" fmla="*/ 981241 h 964702"/>
                <a:gd name="connsiteX4" fmla="*/ 2676165 w 2953172"/>
                <a:gd name="connsiteY4" fmla="*/ 981241 h 964702"/>
                <a:gd name="connsiteX5" fmla="*/ 2959472 w 2953172"/>
                <a:gd name="connsiteY5" fmla="*/ 490620 h 964702"/>
                <a:gd name="connsiteX0" fmla="*/ 2676165 w 2676165"/>
                <a:gd name="connsiteY0" fmla="*/ 0 h 981241"/>
                <a:gd name="connsiteX1" fmla="*/ 283308 w 2676165"/>
                <a:gd name="connsiteY1" fmla="*/ 0 h 981241"/>
                <a:gd name="connsiteX2" fmla="*/ 0 w 2676165"/>
                <a:gd name="connsiteY2" fmla="*/ 490620 h 981241"/>
                <a:gd name="connsiteX3" fmla="*/ 283308 w 2676165"/>
                <a:gd name="connsiteY3" fmla="*/ 981241 h 981241"/>
                <a:gd name="connsiteX4" fmla="*/ 2676165 w 2676165"/>
                <a:gd name="connsiteY4" fmla="*/ 981241 h 981241"/>
                <a:gd name="connsiteX5" fmla="*/ 2676165 w 2676165"/>
                <a:gd name="connsiteY5" fmla="*/ 0 h 98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6165" h="981241">
                  <a:moveTo>
                    <a:pt x="2676165" y="0"/>
                  </a:moveTo>
                  <a:lnTo>
                    <a:pt x="283308" y="0"/>
                  </a:lnTo>
                  <a:lnTo>
                    <a:pt x="0" y="490620"/>
                  </a:lnTo>
                  <a:lnTo>
                    <a:pt x="283308" y="981241"/>
                  </a:lnTo>
                  <a:lnTo>
                    <a:pt x="2676165" y="981241"/>
                  </a:lnTo>
                  <a:lnTo>
                    <a:pt x="2676165" y="0"/>
                  </a:lnTo>
                  <a:close/>
                </a:path>
              </a:pathLst>
            </a:custGeom>
            <a:solidFill>
              <a:srgbClr val="00B59A"/>
            </a:solidFill>
            <a:ln w="196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EC7898E-5C50-4292-BE9D-D75463F38E77}"/>
                </a:ext>
              </a:extLst>
            </p:cNvPr>
            <p:cNvSpPr/>
            <p:nvPr/>
          </p:nvSpPr>
          <p:spPr>
            <a:xfrm>
              <a:off x="3358045" y="5619713"/>
              <a:ext cx="1417523" cy="196878"/>
            </a:xfrm>
            <a:custGeom>
              <a:avLst/>
              <a:gdLst>
                <a:gd name="connsiteX0" fmla="*/ 1318887 w 1417522"/>
                <a:gd name="connsiteY0" fmla="*/ 209872 h 196878"/>
                <a:gd name="connsiteX1" fmla="*/ 104936 w 1417522"/>
                <a:gd name="connsiteY1" fmla="*/ 209872 h 196878"/>
                <a:gd name="connsiteX2" fmla="*/ 0 w 1417522"/>
                <a:gd name="connsiteY2" fmla="*/ 104936 h 196878"/>
                <a:gd name="connsiteX3" fmla="*/ 0 w 1417522"/>
                <a:gd name="connsiteY3" fmla="*/ 104936 h 196878"/>
                <a:gd name="connsiteX4" fmla="*/ 104936 w 1417522"/>
                <a:gd name="connsiteY4" fmla="*/ 0 h 196878"/>
                <a:gd name="connsiteX5" fmla="*/ 1319084 w 1417522"/>
                <a:gd name="connsiteY5" fmla="*/ 0 h 196878"/>
                <a:gd name="connsiteX6" fmla="*/ 1424020 w 1417522"/>
                <a:gd name="connsiteY6" fmla="*/ 104936 h 196878"/>
                <a:gd name="connsiteX7" fmla="*/ 1424020 w 1417522"/>
                <a:gd name="connsiteY7" fmla="*/ 104936 h 196878"/>
                <a:gd name="connsiteX8" fmla="*/ 1318887 w 1417522"/>
                <a:gd name="connsiteY8" fmla="*/ 209872 h 19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7522" h="196878">
                  <a:moveTo>
                    <a:pt x="1318887" y="209872"/>
                  </a:moveTo>
                  <a:lnTo>
                    <a:pt x="104936" y="209872"/>
                  </a:lnTo>
                  <a:cubicBezTo>
                    <a:pt x="47251" y="209872"/>
                    <a:pt x="0" y="162621"/>
                    <a:pt x="0" y="104936"/>
                  </a:cubicBezTo>
                  <a:lnTo>
                    <a:pt x="0" y="104936"/>
                  </a:lnTo>
                  <a:cubicBezTo>
                    <a:pt x="0" y="47251"/>
                    <a:pt x="47251" y="0"/>
                    <a:pt x="104936" y="0"/>
                  </a:cubicBezTo>
                  <a:lnTo>
                    <a:pt x="1319084" y="0"/>
                  </a:lnTo>
                  <a:cubicBezTo>
                    <a:pt x="1376769" y="0"/>
                    <a:pt x="1424020" y="47251"/>
                    <a:pt x="1424020" y="104936"/>
                  </a:cubicBezTo>
                  <a:lnTo>
                    <a:pt x="1424020" y="104936"/>
                  </a:lnTo>
                  <a:cubicBezTo>
                    <a:pt x="1424020" y="162621"/>
                    <a:pt x="1376769" y="209872"/>
                    <a:pt x="1318887" y="20987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rgbClr val="FFFFFF">
                    <a:shade val="100000"/>
                    <a:satMod val="11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968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224BC34-676C-43CA-877F-74C29D899236}"/>
              </a:ext>
            </a:extLst>
          </p:cNvPr>
          <p:cNvGrpSpPr/>
          <p:nvPr/>
        </p:nvGrpSpPr>
        <p:grpSpPr>
          <a:xfrm>
            <a:off x="2705985" y="4746181"/>
            <a:ext cx="1043454" cy="1043454"/>
            <a:chOff x="2705985" y="5168863"/>
            <a:chExt cx="1043454" cy="1043454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05661AE-3D8A-4619-857D-0134ECEA079C}"/>
                </a:ext>
              </a:extLst>
            </p:cNvPr>
            <p:cNvSpPr/>
            <p:nvPr/>
          </p:nvSpPr>
          <p:spPr>
            <a:xfrm>
              <a:off x="2705985" y="5168863"/>
              <a:ext cx="1043454" cy="1043454"/>
            </a:xfrm>
            <a:custGeom>
              <a:avLst/>
              <a:gdLst>
                <a:gd name="connsiteX0" fmla="*/ 1059204 w 1043454"/>
                <a:gd name="connsiteY0" fmla="*/ 529602 h 1043454"/>
                <a:gd name="connsiteX1" fmla="*/ 529602 w 1043454"/>
                <a:gd name="connsiteY1" fmla="*/ 1059204 h 1043454"/>
                <a:gd name="connsiteX2" fmla="*/ 0 w 1043454"/>
                <a:gd name="connsiteY2" fmla="*/ 529602 h 1043454"/>
                <a:gd name="connsiteX3" fmla="*/ 529602 w 1043454"/>
                <a:gd name="connsiteY3" fmla="*/ 0 h 1043454"/>
                <a:gd name="connsiteX4" fmla="*/ 1059204 w 1043454"/>
                <a:gd name="connsiteY4" fmla="*/ 529602 h 1043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3454" h="1043454">
                  <a:moveTo>
                    <a:pt x="1059204" y="529602"/>
                  </a:moveTo>
                  <a:cubicBezTo>
                    <a:pt x="1059204" y="822093"/>
                    <a:pt x="822093" y="1059204"/>
                    <a:pt x="529602" y="1059204"/>
                  </a:cubicBezTo>
                  <a:cubicBezTo>
                    <a:pt x="237111" y="1059204"/>
                    <a:pt x="0" y="822093"/>
                    <a:pt x="0" y="529602"/>
                  </a:cubicBezTo>
                  <a:cubicBezTo>
                    <a:pt x="0" y="237111"/>
                    <a:pt x="237111" y="0"/>
                    <a:pt x="529602" y="0"/>
                  </a:cubicBezTo>
                  <a:cubicBezTo>
                    <a:pt x="822093" y="0"/>
                    <a:pt x="1059204" y="237111"/>
                    <a:pt x="1059204" y="529602"/>
                  </a:cubicBezTo>
                  <a:close/>
                </a:path>
              </a:pathLst>
            </a:custGeom>
            <a:solidFill>
              <a:srgbClr val="00B59A"/>
            </a:solidFill>
            <a:ln w="19682" cap="flat">
              <a:noFill/>
              <a:prstDash val="solid"/>
              <a:miter/>
            </a:ln>
            <a:effectLst>
              <a:outerShdw blurRad="127000" dist="38100" dir="2700000" algn="tl" rotWithShape="0">
                <a:prstClr val="black">
                  <a:alpha val="29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1DA73DC-DA83-4EB3-9D8F-8076FC1D0890}"/>
                </a:ext>
              </a:extLst>
            </p:cNvPr>
            <p:cNvSpPr/>
            <p:nvPr/>
          </p:nvSpPr>
          <p:spPr>
            <a:xfrm>
              <a:off x="2853644" y="5316521"/>
              <a:ext cx="748137" cy="748137"/>
            </a:xfrm>
            <a:custGeom>
              <a:avLst/>
              <a:gdLst>
                <a:gd name="connsiteX0" fmla="*/ 763887 w 748136"/>
                <a:gd name="connsiteY0" fmla="*/ 381944 h 748136"/>
                <a:gd name="connsiteX1" fmla="*/ 381944 w 748136"/>
                <a:gd name="connsiteY1" fmla="*/ 763887 h 748136"/>
                <a:gd name="connsiteX2" fmla="*/ 0 w 748136"/>
                <a:gd name="connsiteY2" fmla="*/ 381944 h 748136"/>
                <a:gd name="connsiteX3" fmla="*/ 381944 w 748136"/>
                <a:gd name="connsiteY3" fmla="*/ 0 h 748136"/>
                <a:gd name="connsiteX4" fmla="*/ 763887 w 748136"/>
                <a:gd name="connsiteY4" fmla="*/ 381944 h 748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136" h="748136">
                  <a:moveTo>
                    <a:pt x="763887" y="381944"/>
                  </a:moveTo>
                  <a:cubicBezTo>
                    <a:pt x="763887" y="592885"/>
                    <a:pt x="592885" y="763887"/>
                    <a:pt x="381944" y="763887"/>
                  </a:cubicBezTo>
                  <a:cubicBezTo>
                    <a:pt x="171002" y="763887"/>
                    <a:pt x="0" y="592885"/>
                    <a:pt x="0" y="381944"/>
                  </a:cubicBezTo>
                  <a:cubicBezTo>
                    <a:pt x="0" y="171002"/>
                    <a:pt x="171002" y="0"/>
                    <a:pt x="381944" y="0"/>
                  </a:cubicBezTo>
                  <a:cubicBezTo>
                    <a:pt x="592885" y="0"/>
                    <a:pt x="763887" y="171002"/>
                    <a:pt x="763887" y="381944"/>
                  </a:cubicBezTo>
                  <a:close/>
                </a:path>
              </a:pathLst>
            </a:custGeom>
            <a:solidFill>
              <a:srgbClr val="D1D1D1"/>
            </a:solidFill>
            <a:ln w="196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0D3D1E4-9A0C-4EA0-9A39-12A6D93773EC}"/>
                </a:ext>
              </a:extLst>
            </p:cNvPr>
            <p:cNvSpPr/>
            <p:nvPr/>
          </p:nvSpPr>
          <p:spPr>
            <a:xfrm>
              <a:off x="2880616" y="5343493"/>
              <a:ext cx="708761" cy="708761"/>
            </a:xfrm>
            <a:custGeom>
              <a:avLst/>
              <a:gdLst>
                <a:gd name="connsiteX0" fmla="*/ 709943 w 708761"/>
                <a:gd name="connsiteY0" fmla="*/ 354971 h 708761"/>
                <a:gd name="connsiteX1" fmla="*/ 354971 w 708761"/>
                <a:gd name="connsiteY1" fmla="*/ 709942 h 708761"/>
                <a:gd name="connsiteX2" fmla="*/ 0 w 708761"/>
                <a:gd name="connsiteY2" fmla="*/ 354971 h 708761"/>
                <a:gd name="connsiteX3" fmla="*/ 354971 w 708761"/>
                <a:gd name="connsiteY3" fmla="*/ 0 h 708761"/>
                <a:gd name="connsiteX4" fmla="*/ 709943 w 708761"/>
                <a:gd name="connsiteY4" fmla="*/ 354971 h 70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761" h="708761">
                  <a:moveTo>
                    <a:pt x="709943" y="354971"/>
                  </a:moveTo>
                  <a:cubicBezTo>
                    <a:pt x="709943" y="551016"/>
                    <a:pt x="551017" y="709942"/>
                    <a:pt x="354971" y="709942"/>
                  </a:cubicBezTo>
                  <a:cubicBezTo>
                    <a:pt x="158926" y="709942"/>
                    <a:pt x="0" y="551016"/>
                    <a:pt x="0" y="354971"/>
                  </a:cubicBezTo>
                  <a:cubicBezTo>
                    <a:pt x="0" y="158926"/>
                    <a:pt x="158926" y="0"/>
                    <a:pt x="354971" y="0"/>
                  </a:cubicBezTo>
                  <a:cubicBezTo>
                    <a:pt x="551017" y="0"/>
                    <a:pt x="709943" y="158926"/>
                    <a:pt x="709943" y="35497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rgbClr val="FFFFFF">
                    <a:shade val="100000"/>
                    <a:satMod val="11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968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8D6B7A81-1E73-4EF1-836D-E9649A17B8D6}"/>
              </a:ext>
            </a:extLst>
          </p:cNvPr>
          <p:cNvSpPr/>
          <p:nvPr/>
        </p:nvSpPr>
        <p:spPr>
          <a:xfrm>
            <a:off x="5061769" y="1604116"/>
            <a:ext cx="33720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400" b="1" dirty="0"/>
              <a:t>Time-consuming and error-prone manual system AND Inconsistencies in data.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FDB7415-BCB5-40F9-AE45-17F84E842CC6}"/>
              </a:ext>
            </a:extLst>
          </p:cNvPr>
          <p:cNvSpPr/>
          <p:nvPr/>
        </p:nvSpPr>
        <p:spPr>
          <a:xfrm>
            <a:off x="5061769" y="2872984"/>
            <a:ext cx="33720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400" b="1" dirty="0"/>
              <a:t>Data stored in a record book is prone to corruption and difficult to retrieve.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DEDF2E3-981A-4D13-8E43-005A629C7F83}"/>
              </a:ext>
            </a:extLst>
          </p:cNvPr>
          <p:cNvSpPr/>
          <p:nvPr/>
        </p:nvSpPr>
        <p:spPr>
          <a:xfrm>
            <a:off x="5061769" y="3962204"/>
            <a:ext cx="33720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400" b="1" dirty="0"/>
              <a:t>Lack of proper pricing information</a:t>
            </a:r>
          </a:p>
          <a:p>
            <a:pPr fontAlgn="base"/>
            <a:r>
              <a:rPr lang="en-US" sz="1400" b="1" dirty="0"/>
              <a:t>Difficulty in managing employees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FB52730-8723-4A8C-9350-42C52500379E}"/>
              </a:ext>
            </a:extLst>
          </p:cNvPr>
          <p:cNvSpPr/>
          <p:nvPr/>
        </p:nvSpPr>
        <p:spPr>
          <a:xfrm>
            <a:off x="5061769" y="4996154"/>
            <a:ext cx="337201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400" dirty="0"/>
              <a:t>Lack of security in the manual system, leading to unauthorized access to sensitive information.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E14AC99-EE1D-8062-7BE4-05A756510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855" y="1612228"/>
            <a:ext cx="558280" cy="55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2E8D5CA-34A2-96A7-3723-535033A8A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68322" y="3893017"/>
            <a:ext cx="515357" cy="51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F28D296-3AC3-EBFC-425F-38F4B90A2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37945" y="2745012"/>
            <a:ext cx="542975" cy="5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29E31623-589C-F739-8683-A94591E02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070" y="5008386"/>
            <a:ext cx="560401" cy="56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812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7|3.2"/>
</p:tagLst>
</file>

<file path=ppt/theme/theme1.xml><?xml version="1.0" encoding="utf-8"?>
<a:theme xmlns:a="http://schemas.openxmlformats.org/drawingml/2006/main" name="Office Theme">
  <a:themeElements>
    <a:clrScheme name="Blue Lime Dark - Rocketo Graphics">
      <a:dk1>
        <a:srgbClr val="FFFFFF"/>
      </a:dk1>
      <a:lt1>
        <a:srgbClr val="FFFFFF"/>
      </a:lt1>
      <a:dk2>
        <a:srgbClr val="FFFFFF"/>
      </a:dk2>
      <a:lt2>
        <a:srgbClr val="363F49"/>
      </a:lt2>
      <a:accent1>
        <a:srgbClr val="1F98D8"/>
      </a:accent1>
      <a:accent2>
        <a:srgbClr val="229CCE"/>
      </a:accent2>
      <a:accent3>
        <a:srgbClr val="27A5C1"/>
      </a:accent3>
      <a:accent4>
        <a:srgbClr val="24B6AB"/>
      </a:accent4>
      <a:accent5>
        <a:srgbClr val="5BBD76"/>
      </a:accent5>
      <a:accent6>
        <a:srgbClr val="7DC34D"/>
      </a:accent6>
      <a:hlink>
        <a:srgbClr val="F33B48"/>
      </a:hlink>
      <a:folHlink>
        <a:srgbClr val="FFC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F0390F523FE344BF65847E6C88ABA3" ma:contentTypeVersion="2" ma:contentTypeDescription="Create a new document." ma:contentTypeScope="" ma:versionID="e4369df6c8040367dbdfa8bd5af11c59">
  <xsd:schema xmlns:xsd="http://www.w3.org/2001/XMLSchema" xmlns:xs="http://www.w3.org/2001/XMLSchema" xmlns:p="http://schemas.microsoft.com/office/2006/metadata/properties" xmlns:ns3="056a12c7-83e7-45ac-8045-118d71a7b617" targetNamespace="http://schemas.microsoft.com/office/2006/metadata/properties" ma:root="true" ma:fieldsID="767acbc0b3463fbc8bbb2ad6d7243168" ns3:_="">
    <xsd:import namespace="056a12c7-83e7-45ac-8045-118d71a7b61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6a12c7-83e7-45ac-8045-118d71a7b6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E16F078-D689-48FF-A1CF-1A860709AE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56a12c7-83e7-45ac-8045-118d71a7b6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28269B4-BA11-4CC2-9E96-3C57C48203C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979D87-247D-4659-8A90-975F6126F86C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056a12c7-83e7-45ac-8045-118d71a7b617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8845</TotalTime>
  <Words>1134</Words>
  <Application>Microsoft Office PowerPoint</Application>
  <PresentationFormat>Widescreen</PresentationFormat>
  <Paragraphs>202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Calibri</vt:lpstr>
      <vt:lpstr>Calibri Light</vt:lpstr>
      <vt:lpstr>Cooper Black</vt:lpstr>
      <vt:lpstr>Goudy Stout</vt:lpstr>
      <vt:lpstr>Ink Free</vt:lpstr>
      <vt:lpstr>Roboto</vt:lpstr>
      <vt:lpstr>Roboto Light</vt:lpstr>
      <vt:lpstr>Wingdings</vt:lpstr>
      <vt:lpstr>Office Theme</vt:lpstr>
      <vt:lpstr>PETROL PUMP MANAGEMENT SYSTEM</vt:lpstr>
      <vt:lpstr>TABLE OF CONTENT</vt:lpstr>
      <vt:lpstr>TABLE OF CONTENT</vt:lpstr>
      <vt:lpstr>TABLE OF CONTENT</vt:lpstr>
      <vt:lpstr>INTRODUCTION</vt:lpstr>
      <vt:lpstr>GOAL OF THE PROJECT</vt:lpstr>
      <vt:lpstr>CASE STUDY</vt:lpstr>
      <vt:lpstr>PROBLEM STATEMENT</vt:lpstr>
      <vt:lpstr>ISSUES AND LIMITATION</vt:lpstr>
      <vt:lpstr>OBJECTIVE</vt:lpstr>
      <vt:lpstr>FEASIBILITY ANALYSIS</vt:lpstr>
      <vt:lpstr>COST-BENEFIT ANALYSIS</vt:lpstr>
      <vt:lpstr>TYPE OF STAKEHOLDERS</vt:lpstr>
      <vt:lpstr>FUNCTIONALITY GROUPING</vt:lpstr>
      <vt:lpstr>NON-FUNCTIONAL REQUIREMENTS</vt:lpstr>
      <vt:lpstr>OVARALL CONSTRAINS</vt:lpstr>
      <vt:lpstr>ERD</vt:lpstr>
      <vt:lpstr>UCD</vt:lpstr>
      <vt:lpstr>ACTIVITY DIAGRAM FOR MANAGER</vt:lpstr>
      <vt:lpstr>ACTIVITY DIAGRAM FOR EMPLOYEE</vt:lpstr>
      <vt:lpstr>GANTT CHART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 Infographics Pack 01_16_9</dc:title>
  <dc:creator>Ganesh  Musuku</dc:creator>
  <cp:keywords>Best Infographics Packs</cp:keywords>
  <cp:lastModifiedBy>RAKIBUL ISLAM</cp:lastModifiedBy>
  <cp:revision>443</cp:revision>
  <dcterms:created xsi:type="dcterms:W3CDTF">2020-03-17T09:19:32Z</dcterms:created>
  <dcterms:modified xsi:type="dcterms:W3CDTF">2023-01-31T10:11:46Z</dcterms:modified>
  <cp:category>Powerpoint Presentation Template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2023-01-27T19:58:14Z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8ecd6cb2-be35-4126-b2af-e4e06dd0b35e</vt:lpwstr>
  </property>
  <property fmtid="{D5CDD505-2E9C-101B-9397-08002B2CF9AE}" pid="7" name="MSIP_Label_defa4170-0d19-0005-0004-bc88714345d2_ActionId">
    <vt:lpwstr>fa521b33-bfe3-43fc-ac8c-a39fcafa432c</vt:lpwstr>
  </property>
  <property fmtid="{D5CDD505-2E9C-101B-9397-08002B2CF9AE}" pid="8" name="MSIP_Label_defa4170-0d19-0005-0004-bc88714345d2_ContentBits">
    <vt:lpwstr>0</vt:lpwstr>
  </property>
  <property fmtid="{D5CDD505-2E9C-101B-9397-08002B2CF9AE}" pid="9" name="ContentTypeId">
    <vt:lpwstr>0x010100BBF0390F523FE344BF65847E6C88ABA3</vt:lpwstr>
  </property>
</Properties>
</file>